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notesMasterIdLst>
    <p:notesMasterId r:id="rId3"/>
  </p:notesMasterIdLst>
  <p:sldIdLst>
    <p:sldId id="4601" r:id="rId2"/>
  </p:sldIdLst>
  <p:sldSz cx="18288000" cy="10287000"/>
  <p:notesSz cx="6858000" cy="9144000"/>
  <p:embeddedFontLst>
    <p:embeddedFont>
      <p:font typeface="Century Gothic" panose="020B0502020202020204" pitchFamily="34" charset="0"/>
      <p:regular r:id="rId4"/>
      <p:bold r:id="rId5"/>
      <p:italic r:id="rId6"/>
      <p:boldItalic r:id="rId7"/>
    </p:embeddedFont>
    <p:embeddedFont>
      <p:font typeface="League Spartan" panose="020B0604020202020204" charset="0"/>
      <p:regular r:id="rId8"/>
      <p:bold r:id="rId9"/>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536"/>
    <a:srgbClr val="0289D0"/>
    <a:srgbClr val="D4BE1A"/>
    <a:srgbClr val="F1E58D"/>
    <a:srgbClr val="00338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972" autoAdjust="0"/>
    <p:restoredTop sz="94061" autoAdjust="0"/>
  </p:normalViewPr>
  <p:slideViewPr>
    <p:cSldViewPr>
      <p:cViewPr varScale="1">
        <p:scale>
          <a:sx n="47" d="100"/>
          <a:sy n="47" d="100"/>
        </p:scale>
        <p:origin x="1086"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font" Target="fonts/font5.fntdata"/><Relationship Id="rId13"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font" Target="fonts/font4.fntdata"/><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font" Target="fonts/font3.fntdata"/><Relationship Id="rId11" Type="http://schemas.openxmlformats.org/officeDocument/2006/relationships/viewProps" Target="viewProps.xml"/><Relationship Id="rId5" Type="http://schemas.openxmlformats.org/officeDocument/2006/relationships/font" Target="fonts/font2.fntdata"/><Relationship Id="rId10" Type="http://schemas.openxmlformats.org/officeDocument/2006/relationships/presProps" Target="presProps.xml"/><Relationship Id="rId4" Type="http://schemas.openxmlformats.org/officeDocument/2006/relationships/font" Target="fonts/font1.fntdata"/><Relationship Id="rId9" Type="http://schemas.openxmlformats.org/officeDocument/2006/relationships/font" Target="fonts/font6.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CO"/>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A72633B-5280-4838-99D1-C40F7D26707D}" type="datetimeFigureOut">
              <a:rPr lang="es-CO" smtClean="0"/>
              <a:t>12/07/2024</a:t>
            </a:fld>
            <a:endParaRPr lang="es-CO"/>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CO"/>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CO"/>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21E6815-D754-4349-8894-4715EC30333F}" type="slidenum">
              <a:rPr lang="es-CO" smtClean="0"/>
              <a:t>‹Nº›</a:t>
            </a:fld>
            <a:endParaRPr lang="es-CO"/>
          </a:p>
        </p:txBody>
      </p:sp>
    </p:spTree>
    <p:extLst>
      <p:ext uri="{BB962C8B-B14F-4D97-AF65-F5344CB8AC3E}">
        <p14:creationId xmlns:p14="http://schemas.microsoft.com/office/powerpoint/2010/main" val="34821795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21E6815-D754-4349-8894-4715EC30333F}" type="slidenum">
              <a:rPr kumimoji="0" lang="es-CO"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s-CO"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627025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7/12/2024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‹Nº›</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7/12/2024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‹Nº›</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7/12/2024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‹Nº›</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7/12/2024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‹Nº›</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7/12/2024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‹Nº›</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7/12/2024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‹Nº›</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7/12/2024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‹Nº›</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7/12/2024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‹Nº›</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7/12/2024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‹Nº›</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7/12/2024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‹Nº›</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7/12/2024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‹Nº›</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7/12/2024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‹Nº›</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svg"/><Relationship Id="rId13" Type="http://schemas.openxmlformats.org/officeDocument/2006/relationships/image" Target="../media/image11.png"/><Relationship Id="rId3" Type="http://schemas.openxmlformats.org/officeDocument/2006/relationships/image" Target="../media/image1.png"/><Relationship Id="rId7" Type="http://schemas.openxmlformats.org/officeDocument/2006/relationships/image" Target="../media/image5.png"/><Relationship Id="rId12" Type="http://schemas.openxmlformats.org/officeDocument/2006/relationships/image" Target="../media/image10.svg"/><Relationship Id="rId17" Type="http://schemas.openxmlformats.org/officeDocument/2006/relationships/image" Target="../media/image15.svg"/><Relationship Id="rId2" Type="http://schemas.openxmlformats.org/officeDocument/2006/relationships/notesSlide" Target="../notesSlides/notesSlide1.xml"/><Relationship Id="rId16" Type="http://schemas.openxmlformats.org/officeDocument/2006/relationships/image" Target="../media/image14.png"/><Relationship Id="rId1" Type="http://schemas.openxmlformats.org/officeDocument/2006/relationships/slideLayout" Target="../slideLayouts/slideLayout7.xml"/><Relationship Id="rId6" Type="http://schemas.openxmlformats.org/officeDocument/2006/relationships/image" Target="../media/image4.svg"/><Relationship Id="rId11" Type="http://schemas.openxmlformats.org/officeDocument/2006/relationships/image" Target="../media/image9.png"/><Relationship Id="rId5" Type="http://schemas.openxmlformats.org/officeDocument/2006/relationships/image" Target="../media/image3.png"/><Relationship Id="rId15" Type="http://schemas.openxmlformats.org/officeDocument/2006/relationships/image" Target="../media/image13.png"/><Relationship Id="rId10" Type="http://schemas.openxmlformats.org/officeDocument/2006/relationships/image" Target="../media/image8.svg"/><Relationship Id="rId4" Type="http://schemas.openxmlformats.org/officeDocument/2006/relationships/image" Target="../media/image2.svg"/><Relationship Id="rId9" Type="http://schemas.openxmlformats.org/officeDocument/2006/relationships/image" Target="../media/image7.png"/><Relationship Id="rId14" Type="http://schemas.openxmlformats.org/officeDocument/2006/relationships/image" Target="../media/image12.sv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9536"/>
        </a:solidFill>
        <a:effectLst/>
      </p:bgPr>
    </p:bg>
    <p:spTree>
      <p:nvGrpSpPr>
        <p:cNvPr id="1" name=""/>
        <p:cNvGrpSpPr/>
        <p:nvPr/>
      </p:nvGrpSpPr>
      <p:grpSpPr>
        <a:xfrm>
          <a:off x="0" y="0"/>
          <a:ext cx="0" cy="0"/>
          <a:chOff x="0" y="0"/>
          <a:chExt cx="0" cy="0"/>
        </a:xfrm>
      </p:grpSpPr>
      <p:grpSp>
        <p:nvGrpSpPr>
          <p:cNvPr id="2" name="Group 2"/>
          <p:cNvGrpSpPr/>
          <p:nvPr/>
        </p:nvGrpSpPr>
        <p:grpSpPr>
          <a:xfrm>
            <a:off x="101196" y="8079497"/>
            <a:ext cx="8913285" cy="1316319"/>
            <a:chOff x="0" y="-57150"/>
            <a:chExt cx="2821261" cy="427150"/>
          </a:xfrm>
        </p:grpSpPr>
        <p:sp>
          <p:nvSpPr>
            <p:cNvPr id="3" name="Freeform 3"/>
            <p:cNvSpPr/>
            <p:nvPr/>
          </p:nvSpPr>
          <p:spPr>
            <a:xfrm>
              <a:off x="5140" y="-5356"/>
              <a:ext cx="2816121" cy="370000"/>
            </a:xfrm>
            <a:custGeom>
              <a:avLst/>
              <a:gdLst/>
              <a:ahLst/>
              <a:cxnLst/>
              <a:rect l="l" t="t" r="r" b="b"/>
              <a:pathLst>
                <a:path w="2816121" h="370000">
                  <a:moveTo>
                    <a:pt x="0" y="0"/>
                  </a:moveTo>
                  <a:lnTo>
                    <a:pt x="2816121" y="0"/>
                  </a:lnTo>
                  <a:lnTo>
                    <a:pt x="2816121" y="370000"/>
                  </a:lnTo>
                  <a:lnTo>
                    <a:pt x="0" y="370000"/>
                  </a:lnTo>
                  <a:close/>
                </a:path>
              </a:pathLst>
            </a:custGeom>
            <a:solidFill>
              <a:srgbClr val="FFFFFF"/>
            </a:solidFill>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ES" sz="1800" b="0" i="0" u="none" strike="noStrike" kern="1200" cap="none" spc="0" normalizeH="0" baseline="0" noProof="0">
                <a:ln>
                  <a:noFill/>
                </a:ln>
                <a:solidFill>
                  <a:prstClr val="black"/>
                </a:solidFill>
                <a:effectLst/>
                <a:uLnTx/>
                <a:uFillTx/>
                <a:latin typeface="Calibri"/>
                <a:ea typeface="+mn-ea"/>
                <a:cs typeface="+mn-cs"/>
              </a:endParaRPr>
            </a:p>
          </p:txBody>
        </p:sp>
        <p:sp>
          <p:nvSpPr>
            <p:cNvPr id="4" name="TextBox 4"/>
            <p:cNvSpPr txBox="1"/>
            <p:nvPr/>
          </p:nvSpPr>
          <p:spPr>
            <a:xfrm>
              <a:off x="0" y="-57150"/>
              <a:ext cx="2816121" cy="427150"/>
            </a:xfrm>
            <a:prstGeom prst="rect">
              <a:avLst/>
            </a:prstGeom>
          </p:spPr>
          <p:txBody>
            <a:bodyPr lIns="65478" tIns="65478" rIns="65478" bIns="65478" rtlCol="0" anchor="ctr"/>
            <a:lstStyle/>
            <a:p>
              <a:pPr marL="0" marR="0" lvl="0" indent="0" algn="ctr" defTabSz="914400" rtl="0" eaLnBrk="1" fontAlgn="auto" latinLnBrk="0" hangingPunct="1">
                <a:lnSpc>
                  <a:spcPts val="2526"/>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grpSp>
      <p:grpSp>
        <p:nvGrpSpPr>
          <p:cNvPr id="5" name="Group 5"/>
          <p:cNvGrpSpPr/>
          <p:nvPr/>
        </p:nvGrpSpPr>
        <p:grpSpPr>
          <a:xfrm>
            <a:off x="97117" y="9451829"/>
            <a:ext cx="6075083" cy="775383"/>
            <a:chOff x="0" y="0"/>
            <a:chExt cx="1937646" cy="217013"/>
          </a:xfrm>
        </p:grpSpPr>
        <p:sp>
          <p:nvSpPr>
            <p:cNvPr id="6" name="Freeform 6"/>
            <p:cNvSpPr/>
            <p:nvPr/>
          </p:nvSpPr>
          <p:spPr>
            <a:xfrm>
              <a:off x="0" y="0"/>
              <a:ext cx="1937645" cy="217013"/>
            </a:xfrm>
            <a:custGeom>
              <a:avLst/>
              <a:gdLst/>
              <a:ahLst/>
              <a:cxnLst/>
              <a:rect l="l" t="t" r="r" b="b"/>
              <a:pathLst>
                <a:path w="1937645" h="217013">
                  <a:moveTo>
                    <a:pt x="0" y="0"/>
                  </a:moveTo>
                  <a:lnTo>
                    <a:pt x="1937645" y="0"/>
                  </a:lnTo>
                  <a:lnTo>
                    <a:pt x="1937645" y="217013"/>
                  </a:lnTo>
                  <a:lnTo>
                    <a:pt x="0" y="217013"/>
                  </a:lnTo>
                  <a:close/>
                </a:path>
              </a:pathLst>
            </a:custGeom>
            <a:solidFill>
              <a:srgbClr val="FFFFFF"/>
            </a:solidFill>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ES" sz="1800" b="0" i="0" u="none" strike="noStrike" kern="1200" cap="none" spc="0" normalizeH="0" baseline="0" noProof="0">
                <a:ln>
                  <a:noFill/>
                </a:ln>
                <a:solidFill>
                  <a:prstClr val="black"/>
                </a:solidFill>
                <a:effectLst/>
                <a:uLnTx/>
                <a:uFillTx/>
                <a:latin typeface="Calibri"/>
                <a:ea typeface="+mn-ea"/>
                <a:cs typeface="+mn-cs"/>
              </a:endParaRPr>
            </a:p>
          </p:txBody>
        </p:sp>
        <p:sp>
          <p:nvSpPr>
            <p:cNvPr id="7" name="TextBox 7"/>
            <p:cNvSpPr txBox="1"/>
            <p:nvPr/>
          </p:nvSpPr>
          <p:spPr>
            <a:xfrm>
              <a:off x="0" y="-57150"/>
              <a:ext cx="1937646" cy="274163"/>
            </a:xfrm>
            <a:prstGeom prst="rect">
              <a:avLst/>
            </a:prstGeom>
          </p:spPr>
          <p:txBody>
            <a:bodyPr lIns="65478" tIns="65478" rIns="65478" bIns="65478" rtlCol="0" anchor="ctr"/>
            <a:lstStyle/>
            <a:p>
              <a:pPr marL="0" marR="0" lvl="0" indent="0" algn="ctr" defTabSz="914400" rtl="0" eaLnBrk="1" fontAlgn="auto" latinLnBrk="0" hangingPunct="1">
                <a:lnSpc>
                  <a:spcPts val="2526"/>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grpSp>
      <p:grpSp>
        <p:nvGrpSpPr>
          <p:cNvPr id="8" name="Group 8"/>
          <p:cNvGrpSpPr/>
          <p:nvPr/>
        </p:nvGrpSpPr>
        <p:grpSpPr>
          <a:xfrm>
            <a:off x="6217793" y="9427993"/>
            <a:ext cx="5691240" cy="799219"/>
            <a:chOff x="0" y="0"/>
            <a:chExt cx="1803573" cy="217013"/>
          </a:xfrm>
        </p:grpSpPr>
        <p:sp>
          <p:nvSpPr>
            <p:cNvPr id="9" name="Freeform 9"/>
            <p:cNvSpPr/>
            <p:nvPr/>
          </p:nvSpPr>
          <p:spPr>
            <a:xfrm>
              <a:off x="0" y="0"/>
              <a:ext cx="1803573" cy="217013"/>
            </a:xfrm>
            <a:custGeom>
              <a:avLst/>
              <a:gdLst/>
              <a:ahLst/>
              <a:cxnLst/>
              <a:rect l="l" t="t" r="r" b="b"/>
              <a:pathLst>
                <a:path w="1803573" h="217013">
                  <a:moveTo>
                    <a:pt x="0" y="0"/>
                  </a:moveTo>
                  <a:lnTo>
                    <a:pt x="1803573" y="0"/>
                  </a:lnTo>
                  <a:lnTo>
                    <a:pt x="1803573" y="217013"/>
                  </a:lnTo>
                  <a:lnTo>
                    <a:pt x="0" y="217013"/>
                  </a:lnTo>
                  <a:close/>
                </a:path>
              </a:pathLst>
            </a:custGeom>
            <a:solidFill>
              <a:srgbClr val="FFFFFF"/>
            </a:solidFill>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ES" sz="1800" b="0" i="0" u="none" strike="noStrike" kern="1200" cap="none" spc="0" normalizeH="0" baseline="0" noProof="0">
                <a:ln>
                  <a:noFill/>
                </a:ln>
                <a:solidFill>
                  <a:prstClr val="black"/>
                </a:solidFill>
                <a:effectLst/>
                <a:uLnTx/>
                <a:uFillTx/>
                <a:latin typeface="Calibri"/>
                <a:ea typeface="+mn-ea"/>
                <a:cs typeface="+mn-cs"/>
              </a:endParaRPr>
            </a:p>
          </p:txBody>
        </p:sp>
        <p:sp>
          <p:nvSpPr>
            <p:cNvPr id="10" name="TextBox 10"/>
            <p:cNvSpPr txBox="1"/>
            <p:nvPr/>
          </p:nvSpPr>
          <p:spPr>
            <a:xfrm>
              <a:off x="0" y="-57150"/>
              <a:ext cx="1803573" cy="274163"/>
            </a:xfrm>
            <a:prstGeom prst="rect">
              <a:avLst/>
            </a:prstGeom>
          </p:spPr>
          <p:txBody>
            <a:bodyPr lIns="65478" tIns="65478" rIns="65478" bIns="65478" rtlCol="0" anchor="ctr"/>
            <a:lstStyle/>
            <a:p>
              <a:pPr marL="0" marR="0" lvl="0" indent="0" algn="ctr" defTabSz="914400" rtl="0" eaLnBrk="1" fontAlgn="auto" latinLnBrk="0" hangingPunct="1">
                <a:lnSpc>
                  <a:spcPts val="2526"/>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grpSp>
      <p:grpSp>
        <p:nvGrpSpPr>
          <p:cNvPr id="11" name="Group 11"/>
          <p:cNvGrpSpPr/>
          <p:nvPr/>
        </p:nvGrpSpPr>
        <p:grpSpPr>
          <a:xfrm>
            <a:off x="11997541" y="9237078"/>
            <a:ext cx="5977166" cy="1030019"/>
            <a:chOff x="0" y="-57150"/>
            <a:chExt cx="1939613" cy="274163"/>
          </a:xfrm>
        </p:grpSpPr>
        <p:sp>
          <p:nvSpPr>
            <p:cNvPr id="12" name="Freeform 12"/>
            <p:cNvSpPr/>
            <p:nvPr/>
          </p:nvSpPr>
          <p:spPr>
            <a:xfrm>
              <a:off x="0" y="0"/>
              <a:ext cx="1939613" cy="202716"/>
            </a:xfrm>
            <a:custGeom>
              <a:avLst/>
              <a:gdLst/>
              <a:ahLst/>
              <a:cxnLst/>
              <a:rect l="l" t="t" r="r" b="b"/>
              <a:pathLst>
                <a:path w="1939613" h="217013">
                  <a:moveTo>
                    <a:pt x="0" y="0"/>
                  </a:moveTo>
                  <a:lnTo>
                    <a:pt x="1939613" y="0"/>
                  </a:lnTo>
                  <a:lnTo>
                    <a:pt x="1939613" y="217013"/>
                  </a:lnTo>
                  <a:lnTo>
                    <a:pt x="0" y="217013"/>
                  </a:lnTo>
                  <a:close/>
                </a:path>
              </a:pathLst>
            </a:custGeom>
            <a:solidFill>
              <a:srgbClr val="FFFFFF"/>
            </a:solidFill>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ES" sz="1800" b="0" i="0" u="none" strike="noStrike" kern="1200" cap="none" spc="0" normalizeH="0" baseline="0" noProof="0">
                <a:ln>
                  <a:noFill/>
                </a:ln>
                <a:solidFill>
                  <a:prstClr val="black"/>
                </a:solidFill>
                <a:effectLst/>
                <a:uLnTx/>
                <a:uFillTx/>
                <a:latin typeface="Calibri"/>
                <a:ea typeface="+mn-ea"/>
                <a:cs typeface="+mn-cs"/>
              </a:endParaRPr>
            </a:p>
          </p:txBody>
        </p:sp>
        <p:sp>
          <p:nvSpPr>
            <p:cNvPr id="13" name="TextBox 13"/>
            <p:cNvSpPr txBox="1"/>
            <p:nvPr/>
          </p:nvSpPr>
          <p:spPr>
            <a:xfrm>
              <a:off x="0" y="-57150"/>
              <a:ext cx="1939613" cy="274163"/>
            </a:xfrm>
            <a:prstGeom prst="rect">
              <a:avLst/>
            </a:prstGeom>
          </p:spPr>
          <p:txBody>
            <a:bodyPr lIns="65478" tIns="65478" rIns="65478" bIns="65478" rtlCol="0" anchor="ctr"/>
            <a:lstStyle/>
            <a:p>
              <a:pPr marL="0" marR="0" lvl="0" indent="0" algn="ctr" defTabSz="914400" rtl="0" eaLnBrk="1" fontAlgn="auto" latinLnBrk="0" hangingPunct="1">
                <a:lnSpc>
                  <a:spcPts val="2526"/>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grpSp>
      <p:grpSp>
        <p:nvGrpSpPr>
          <p:cNvPr id="14" name="Group 14"/>
          <p:cNvGrpSpPr/>
          <p:nvPr/>
        </p:nvGrpSpPr>
        <p:grpSpPr>
          <a:xfrm>
            <a:off x="9077607" y="8246515"/>
            <a:ext cx="8905859" cy="1149183"/>
            <a:chOff x="0" y="0"/>
            <a:chExt cx="2889985" cy="372914"/>
          </a:xfrm>
        </p:grpSpPr>
        <p:sp>
          <p:nvSpPr>
            <p:cNvPr id="15" name="Freeform 15"/>
            <p:cNvSpPr/>
            <p:nvPr/>
          </p:nvSpPr>
          <p:spPr>
            <a:xfrm>
              <a:off x="0" y="0"/>
              <a:ext cx="2889985" cy="372914"/>
            </a:xfrm>
            <a:custGeom>
              <a:avLst/>
              <a:gdLst/>
              <a:ahLst/>
              <a:cxnLst/>
              <a:rect l="l" t="t" r="r" b="b"/>
              <a:pathLst>
                <a:path w="2889985" h="372914">
                  <a:moveTo>
                    <a:pt x="0" y="0"/>
                  </a:moveTo>
                  <a:lnTo>
                    <a:pt x="2889985" y="0"/>
                  </a:lnTo>
                  <a:lnTo>
                    <a:pt x="2889985" y="372914"/>
                  </a:lnTo>
                  <a:lnTo>
                    <a:pt x="0" y="372914"/>
                  </a:lnTo>
                  <a:close/>
                </a:path>
              </a:pathLst>
            </a:custGeom>
            <a:solidFill>
              <a:srgbClr val="FFFFFF"/>
            </a:solidFill>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ES" sz="1800" b="0" i="0" u="none" strike="noStrike" kern="1200" cap="none" spc="0" normalizeH="0" baseline="0" noProof="0">
                <a:ln>
                  <a:noFill/>
                </a:ln>
                <a:solidFill>
                  <a:prstClr val="black"/>
                </a:solidFill>
                <a:effectLst/>
                <a:uLnTx/>
                <a:uFillTx/>
                <a:latin typeface="Calibri"/>
                <a:ea typeface="+mn-ea"/>
                <a:cs typeface="+mn-cs"/>
              </a:endParaRPr>
            </a:p>
          </p:txBody>
        </p:sp>
        <p:sp>
          <p:nvSpPr>
            <p:cNvPr id="16" name="TextBox 16"/>
            <p:cNvSpPr txBox="1"/>
            <p:nvPr/>
          </p:nvSpPr>
          <p:spPr>
            <a:xfrm>
              <a:off x="0" y="-57150"/>
              <a:ext cx="2889985" cy="430064"/>
            </a:xfrm>
            <a:prstGeom prst="rect">
              <a:avLst/>
            </a:prstGeom>
          </p:spPr>
          <p:txBody>
            <a:bodyPr lIns="65478" tIns="65478" rIns="65478" bIns="65478" rtlCol="0" anchor="ctr"/>
            <a:lstStyle/>
            <a:p>
              <a:pPr marL="0" marR="0" lvl="0" indent="0" algn="ctr" defTabSz="914400" rtl="0" eaLnBrk="1" fontAlgn="auto" latinLnBrk="0" hangingPunct="1">
                <a:lnSpc>
                  <a:spcPts val="2526"/>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grpSp>
      <p:grpSp>
        <p:nvGrpSpPr>
          <p:cNvPr id="17" name="Group 17"/>
          <p:cNvGrpSpPr/>
          <p:nvPr/>
        </p:nvGrpSpPr>
        <p:grpSpPr>
          <a:xfrm>
            <a:off x="205460" y="1218707"/>
            <a:ext cx="3046848" cy="4041749"/>
            <a:chOff x="0" y="-57150"/>
            <a:chExt cx="973405" cy="1342993"/>
          </a:xfrm>
        </p:grpSpPr>
        <p:sp>
          <p:nvSpPr>
            <p:cNvPr id="18" name="Freeform 18"/>
            <p:cNvSpPr/>
            <p:nvPr/>
          </p:nvSpPr>
          <p:spPr>
            <a:xfrm>
              <a:off x="0" y="0"/>
              <a:ext cx="973405" cy="1285843"/>
            </a:xfrm>
            <a:custGeom>
              <a:avLst/>
              <a:gdLst/>
              <a:ahLst/>
              <a:cxnLst/>
              <a:rect l="l" t="t" r="r" b="b"/>
              <a:pathLst>
                <a:path w="973405" h="1285843">
                  <a:moveTo>
                    <a:pt x="0" y="0"/>
                  </a:moveTo>
                  <a:lnTo>
                    <a:pt x="973405" y="0"/>
                  </a:lnTo>
                  <a:lnTo>
                    <a:pt x="973405" y="1285843"/>
                  </a:lnTo>
                  <a:lnTo>
                    <a:pt x="0" y="1285843"/>
                  </a:lnTo>
                  <a:close/>
                </a:path>
              </a:pathLst>
            </a:custGeom>
            <a:solidFill>
              <a:srgbClr val="FFFFFF"/>
            </a:solidFill>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ES"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9" name="TextBox 19"/>
            <p:cNvSpPr txBox="1"/>
            <p:nvPr/>
          </p:nvSpPr>
          <p:spPr>
            <a:xfrm>
              <a:off x="0" y="-57150"/>
              <a:ext cx="973405" cy="1342993"/>
            </a:xfrm>
            <a:prstGeom prst="rect">
              <a:avLst/>
            </a:prstGeom>
          </p:spPr>
          <p:txBody>
            <a:bodyPr lIns="65478" tIns="65478" rIns="65478" bIns="65478" rtlCol="0" anchor="ctr"/>
            <a:lstStyle/>
            <a:p>
              <a:pPr marL="0" marR="0" lvl="0" indent="0" algn="ctr" defTabSz="914400" rtl="0" eaLnBrk="1" fontAlgn="auto" latinLnBrk="0" hangingPunct="1">
                <a:lnSpc>
                  <a:spcPts val="2526"/>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grpSp>
      <p:grpSp>
        <p:nvGrpSpPr>
          <p:cNvPr id="20" name="Group 20"/>
          <p:cNvGrpSpPr/>
          <p:nvPr/>
        </p:nvGrpSpPr>
        <p:grpSpPr>
          <a:xfrm>
            <a:off x="142712" y="5240404"/>
            <a:ext cx="3131072" cy="2920503"/>
            <a:chOff x="0" y="-57150"/>
            <a:chExt cx="973405" cy="939456"/>
          </a:xfrm>
        </p:grpSpPr>
        <p:sp>
          <p:nvSpPr>
            <p:cNvPr id="21" name="Freeform 21"/>
            <p:cNvSpPr/>
            <p:nvPr/>
          </p:nvSpPr>
          <p:spPr>
            <a:xfrm>
              <a:off x="0" y="0"/>
              <a:ext cx="973405" cy="882306"/>
            </a:xfrm>
            <a:custGeom>
              <a:avLst/>
              <a:gdLst/>
              <a:ahLst/>
              <a:cxnLst/>
              <a:rect l="l" t="t" r="r" b="b"/>
              <a:pathLst>
                <a:path w="973405" h="882306">
                  <a:moveTo>
                    <a:pt x="0" y="0"/>
                  </a:moveTo>
                  <a:lnTo>
                    <a:pt x="973405" y="0"/>
                  </a:lnTo>
                  <a:lnTo>
                    <a:pt x="973405" y="882306"/>
                  </a:lnTo>
                  <a:lnTo>
                    <a:pt x="0" y="882306"/>
                  </a:lnTo>
                  <a:close/>
                </a:path>
              </a:pathLst>
            </a:custGeom>
            <a:solidFill>
              <a:srgbClr val="FFFFFF"/>
            </a:solidFill>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ES"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22" name="TextBox 22"/>
            <p:cNvSpPr txBox="1"/>
            <p:nvPr/>
          </p:nvSpPr>
          <p:spPr>
            <a:xfrm>
              <a:off x="0" y="-57150"/>
              <a:ext cx="973405" cy="939456"/>
            </a:xfrm>
            <a:prstGeom prst="rect">
              <a:avLst/>
            </a:prstGeom>
          </p:spPr>
          <p:txBody>
            <a:bodyPr lIns="65478" tIns="65478" rIns="65478" bIns="65478" rtlCol="0" anchor="ctr"/>
            <a:lstStyle/>
            <a:p>
              <a:pPr marL="0" marR="0" lvl="0" indent="0" algn="ctr" defTabSz="914400" rtl="0" eaLnBrk="1" fontAlgn="auto" latinLnBrk="0" hangingPunct="1">
                <a:lnSpc>
                  <a:spcPts val="2526"/>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grpSp>
      <p:grpSp>
        <p:nvGrpSpPr>
          <p:cNvPr id="23" name="Group 23"/>
          <p:cNvGrpSpPr/>
          <p:nvPr/>
        </p:nvGrpSpPr>
        <p:grpSpPr>
          <a:xfrm>
            <a:off x="2781182" y="2378499"/>
            <a:ext cx="1467517" cy="1012971"/>
            <a:chOff x="0" y="0"/>
            <a:chExt cx="476215" cy="328713"/>
          </a:xfrm>
        </p:grpSpPr>
        <p:sp>
          <p:nvSpPr>
            <p:cNvPr id="24" name="Freeform 24"/>
            <p:cNvSpPr/>
            <p:nvPr/>
          </p:nvSpPr>
          <p:spPr>
            <a:xfrm>
              <a:off x="0" y="0"/>
              <a:ext cx="476215" cy="328713"/>
            </a:xfrm>
            <a:custGeom>
              <a:avLst/>
              <a:gdLst/>
              <a:ahLst/>
              <a:cxnLst/>
              <a:rect l="l" t="t" r="r" b="b"/>
              <a:pathLst>
                <a:path w="476215" h="328713">
                  <a:moveTo>
                    <a:pt x="0" y="0"/>
                  </a:moveTo>
                  <a:lnTo>
                    <a:pt x="476215" y="0"/>
                  </a:lnTo>
                  <a:lnTo>
                    <a:pt x="476215" y="328713"/>
                  </a:lnTo>
                  <a:lnTo>
                    <a:pt x="0" y="328713"/>
                  </a:lnTo>
                  <a:close/>
                </a:path>
              </a:pathLst>
            </a:custGeom>
            <a:solidFill>
              <a:srgbClr val="FFFFFF"/>
            </a:solidFill>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ES" sz="1800" b="0" i="0" u="none" strike="noStrike" kern="1200" cap="none" spc="0" normalizeH="0" baseline="0" noProof="0">
                <a:ln>
                  <a:noFill/>
                </a:ln>
                <a:solidFill>
                  <a:prstClr val="black"/>
                </a:solidFill>
                <a:effectLst/>
                <a:uLnTx/>
                <a:uFillTx/>
                <a:latin typeface="Century Gothic" panose="020B0502020202020204" pitchFamily="34" charset="0"/>
              </a:endParaRPr>
            </a:p>
          </p:txBody>
        </p:sp>
        <p:sp>
          <p:nvSpPr>
            <p:cNvPr id="25" name="TextBox 25"/>
            <p:cNvSpPr txBox="1"/>
            <p:nvPr/>
          </p:nvSpPr>
          <p:spPr>
            <a:xfrm>
              <a:off x="0" y="-57150"/>
              <a:ext cx="476215" cy="385863"/>
            </a:xfrm>
            <a:prstGeom prst="rect">
              <a:avLst/>
            </a:prstGeom>
          </p:spPr>
          <p:txBody>
            <a:bodyPr lIns="65478" tIns="65478" rIns="65478" bIns="65478" rtlCol="0" anchor="ctr"/>
            <a:lstStyle/>
            <a:p>
              <a:pPr marL="0" marR="0" lvl="0" indent="0" algn="ctr" defTabSz="914400" rtl="0" eaLnBrk="1" fontAlgn="auto" latinLnBrk="0" hangingPunct="1">
                <a:lnSpc>
                  <a:spcPts val="2526"/>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entury Gothic" panose="020B0502020202020204" pitchFamily="34" charset="0"/>
              </a:endParaRPr>
            </a:p>
          </p:txBody>
        </p:sp>
      </p:grpSp>
      <p:grpSp>
        <p:nvGrpSpPr>
          <p:cNvPr id="26" name="Group 26"/>
          <p:cNvGrpSpPr/>
          <p:nvPr/>
        </p:nvGrpSpPr>
        <p:grpSpPr>
          <a:xfrm>
            <a:off x="2781182" y="6438332"/>
            <a:ext cx="1457895" cy="908250"/>
            <a:chOff x="0" y="0"/>
            <a:chExt cx="473093" cy="322682"/>
          </a:xfrm>
        </p:grpSpPr>
        <p:sp>
          <p:nvSpPr>
            <p:cNvPr id="27" name="Freeform 27"/>
            <p:cNvSpPr/>
            <p:nvPr/>
          </p:nvSpPr>
          <p:spPr>
            <a:xfrm>
              <a:off x="0" y="0"/>
              <a:ext cx="473093" cy="322682"/>
            </a:xfrm>
            <a:custGeom>
              <a:avLst/>
              <a:gdLst/>
              <a:ahLst/>
              <a:cxnLst/>
              <a:rect l="l" t="t" r="r" b="b"/>
              <a:pathLst>
                <a:path w="473093" h="322682">
                  <a:moveTo>
                    <a:pt x="0" y="0"/>
                  </a:moveTo>
                  <a:lnTo>
                    <a:pt x="473093" y="0"/>
                  </a:lnTo>
                  <a:lnTo>
                    <a:pt x="473093" y="322682"/>
                  </a:lnTo>
                  <a:lnTo>
                    <a:pt x="0" y="322682"/>
                  </a:lnTo>
                  <a:close/>
                </a:path>
              </a:pathLst>
            </a:custGeom>
            <a:solidFill>
              <a:srgbClr val="FFFFFF"/>
            </a:solidFill>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ES" sz="1800" b="0" i="0" u="none" strike="noStrike" kern="1200" cap="none" spc="0" normalizeH="0" baseline="0" noProof="0">
                <a:ln>
                  <a:noFill/>
                </a:ln>
                <a:solidFill>
                  <a:prstClr val="black"/>
                </a:solidFill>
                <a:effectLst/>
                <a:uLnTx/>
                <a:uFillTx/>
                <a:latin typeface="Century Gothic" panose="020B0502020202020204" pitchFamily="34" charset="0"/>
              </a:endParaRPr>
            </a:p>
          </p:txBody>
        </p:sp>
        <p:sp>
          <p:nvSpPr>
            <p:cNvPr id="28" name="TextBox 28"/>
            <p:cNvSpPr txBox="1"/>
            <p:nvPr/>
          </p:nvSpPr>
          <p:spPr>
            <a:xfrm>
              <a:off x="0" y="-57150"/>
              <a:ext cx="473093" cy="379832"/>
            </a:xfrm>
            <a:prstGeom prst="rect">
              <a:avLst/>
            </a:prstGeom>
          </p:spPr>
          <p:txBody>
            <a:bodyPr lIns="65478" tIns="65478" rIns="65478" bIns="65478" rtlCol="0" anchor="ctr"/>
            <a:lstStyle/>
            <a:p>
              <a:pPr marL="0" marR="0" lvl="0" indent="0" algn="ctr" defTabSz="914400" rtl="0" eaLnBrk="1" fontAlgn="auto" latinLnBrk="0" hangingPunct="1">
                <a:lnSpc>
                  <a:spcPts val="2526"/>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entury Gothic" panose="020B0502020202020204" pitchFamily="34" charset="0"/>
              </a:endParaRPr>
            </a:p>
          </p:txBody>
        </p:sp>
      </p:grpSp>
      <p:grpSp>
        <p:nvGrpSpPr>
          <p:cNvPr id="29" name="Group 29"/>
          <p:cNvGrpSpPr/>
          <p:nvPr/>
        </p:nvGrpSpPr>
        <p:grpSpPr>
          <a:xfrm>
            <a:off x="4315290" y="1372496"/>
            <a:ext cx="4682951" cy="3969722"/>
            <a:chOff x="0" y="0"/>
            <a:chExt cx="1519635" cy="1288190"/>
          </a:xfrm>
        </p:grpSpPr>
        <p:sp>
          <p:nvSpPr>
            <p:cNvPr id="30" name="Freeform 30"/>
            <p:cNvSpPr/>
            <p:nvPr/>
          </p:nvSpPr>
          <p:spPr>
            <a:xfrm>
              <a:off x="0" y="0"/>
              <a:ext cx="1519635" cy="1288190"/>
            </a:xfrm>
            <a:custGeom>
              <a:avLst/>
              <a:gdLst/>
              <a:ahLst/>
              <a:cxnLst/>
              <a:rect l="l" t="t" r="r" b="b"/>
              <a:pathLst>
                <a:path w="1519635" h="1288190">
                  <a:moveTo>
                    <a:pt x="0" y="0"/>
                  </a:moveTo>
                  <a:lnTo>
                    <a:pt x="1519635" y="0"/>
                  </a:lnTo>
                  <a:lnTo>
                    <a:pt x="1519635" y="1288190"/>
                  </a:lnTo>
                  <a:lnTo>
                    <a:pt x="0" y="1288190"/>
                  </a:lnTo>
                  <a:close/>
                </a:path>
              </a:pathLst>
            </a:custGeom>
            <a:solidFill>
              <a:srgbClr val="FFFFFF"/>
            </a:solidFill>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ES" sz="1800" b="0" i="0" u="none" strike="noStrike" kern="1200" cap="none" spc="0" normalizeH="0" baseline="0" noProof="0">
                <a:ln>
                  <a:noFill/>
                </a:ln>
                <a:solidFill>
                  <a:prstClr val="black"/>
                </a:solidFill>
                <a:effectLst/>
                <a:uLnTx/>
                <a:uFillTx/>
                <a:latin typeface="Century Gothic" panose="020B0502020202020204" pitchFamily="34" charset="0"/>
              </a:endParaRPr>
            </a:p>
          </p:txBody>
        </p:sp>
        <p:sp>
          <p:nvSpPr>
            <p:cNvPr id="31" name="TextBox 31"/>
            <p:cNvSpPr txBox="1"/>
            <p:nvPr/>
          </p:nvSpPr>
          <p:spPr>
            <a:xfrm>
              <a:off x="0" y="-57150"/>
              <a:ext cx="1519635" cy="1345340"/>
            </a:xfrm>
            <a:prstGeom prst="rect">
              <a:avLst/>
            </a:prstGeom>
          </p:spPr>
          <p:txBody>
            <a:bodyPr lIns="65478" tIns="65478" rIns="65478" bIns="65478" rtlCol="0" anchor="ctr"/>
            <a:lstStyle/>
            <a:p>
              <a:pPr marL="0" marR="0" lvl="0" indent="0" algn="ctr" defTabSz="914400" rtl="0" eaLnBrk="1" fontAlgn="auto" latinLnBrk="0" hangingPunct="1">
                <a:lnSpc>
                  <a:spcPts val="2526"/>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entury Gothic" panose="020B0502020202020204" pitchFamily="34" charset="0"/>
              </a:endParaRPr>
            </a:p>
          </p:txBody>
        </p:sp>
      </p:grpSp>
      <p:grpSp>
        <p:nvGrpSpPr>
          <p:cNvPr id="32" name="Group 32"/>
          <p:cNvGrpSpPr/>
          <p:nvPr/>
        </p:nvGrpSpPr>
        <p:grpSpPr>
          <a:xfrm>
            <a:off x="3351918" y="1372496"/>
            <a:ext cx="1428167" cy="926402"/>
            <a:chOff x="0" y="0"/>
            <a:chExt cx="463446" cy="300621"/>
          </a:xfrm>
        </p:grpSpPr>
        <p:sp>
          <p:nvSpPr>
            <p:cNvPr id="33" name="Freeform 33"/>
            <p:cNvSpPr/>
            <p:nvPr/>
          </p:nvSpPr>
          <p:spPr>
            <a:xfrm>
              <a:off x="0" y="0"/>
              <a:ext cx="463446" cy="300621"/>
            </a:xfrm>
            <a:custGeom>
              <a:avLst/>
              <a:gdLst/>
              <a:ahLst/>
              <a:cxnLst/>
              <a:rect l="l" t="t" r="r" b="b"/>
              <a:pathLst>
                <a:path w="463446" h="300621">
                  <a:moveTo>
                    <a:pt x="0" y="0"/>
                  </a:moveTo>
                  <a:lnTo>
                    <a:pt x="463446" y="0"/>
                  </a:lnTo>
                  <a:lnTo>
                    <a:pt x="463446" y="300621"/>
                  </a:lnTo>
                  <a:lnTo>
                    <a:pt x="0" y="300621"/>
                  </a:lnTo>
                  <a:close/>
                </a:path>
              </a:pathLst>
            </a:custGeom>
            <a:solidFill>
              <a:srgbClr val="FFFFFF"/>
            </a:solidFill>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ES" sz="1800" b="0" i="0" u="none" strike="noStrike" kern="1200" cap="none" spc="0" normalizeH="0" baseline="0" noProof="0">
                <a:ln>
                  <a:noFill/>
                </a:ln>
                <a:solidFill>
                  <a:prstClr val="black"/>
                </a:solidFill>
                <a:effectLst/>
                <a:uLnTx/>
                <a:uFillTx/>
                <a:latin typeface="Century Gothic" panose="020B0502020202020204" pitchFamily="34" charset="0"/>
              </a:endParaRPr>
            </a:p>
          </p:txBody>
        </p:sp>
        <p:sp>
          <p:nvSpPr>
            <p:cNvPr id="34" name="TextBox 34"/>
            <p:cNvSpPr txBox="1"/>
            <p:nvPr/>
          </p:nvSpPr>
          <p:spPr>
            <a:xfrm>
              <a:off x="0" y="-57150"/>
              <a:ext cx="463446" cy="357771"/>
            </a:xfrm>
            <a:prstGeom prst="rect">
              <a:avLst/>
            </a:prstGeom>
          </p:spPr>
          <p:txBody>
            <a:bodyPr lIns="65478" tIns="65478" rIns="65478" bIns="65478" rtlCol="0" anchor="ctr"/>
            <a:lstStyle/>
            <a:p>
              <a:pPr marL="0" marR="0" lvl="0" indent="0" algn="ctr" defTabSz="914400" rtl="0" eaLnBrk="1" fontAlgn="auto" latinLnBrk="0" hangingPunct="1">
                <a:lnSpc>
                  <a:spcPts val="2526"/>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entury Gothic" panose="020B0502020202020204" pitchFamily="34" charset="0"/>
              </a:endParaRPr>
            </a:p>
          </p:txBody>
        </p:sp>
      </p:grpSp>
      <p:grpSp>
        <p:nvGrpSpPr>
          <p:cNvPr id="35" name="Group 35"/>
          <p:cNvGrpSpPr/>
          <p:nvPr/>
        </p:nvGrpSpPr>
        <p:grpSpPr>
          <a:xfrm>
            <a:off x="3330819" y="3475625"/>
            <a:ext cx="1433363" cy="1866594"/>
            <a:chOff x="0" y="0"/>
            <a:chExt cx="458285" cy="605717"/>
          </a:xfrm>
        </p:grpSpPr>
        <p:sp>
          <p:nvSpPr>
            <p:cNvPr id="36" name="Freeform 36"/>
            <p:cNvSpPr/>
            <p:nvPr/>
          </p:nvSpPr>
          <p:spPr>
            <a:xfrm>
              <a:off x="0" y="0"/>
              <a:ext cx="458285" cy="605717"/>
            </a:xfrm>
            <a:custGeom>
              <a:avLst/>
              <a:gdLst/>
              <a:ahLst/>
              <a:cxnLst/>
              <a:rect l="l" t="t" r="r" b="b"/>
              <a:pathLst>
                <a:path w="458285" h="605717">
                  <a:moveTo>
                    <a:pt x="0" y="0"/>
                  </a:moveTo>
                  <a:lnTo>
                    <a:pt x="458285" y="0"/>
                  </a:lnTo>
                  <a:lnTo>
                    <a:pt x="458285" y="605717"/>
                  </a:lnTo>
                  <a:lnTo>
                    <a:pt x="0" y="605717"/>
                  </a:lnTo>
                  <a:close/>
                </a:path>
              </a:pathLst>
            </a:custGeom>
            <a:solidFill>
              <a:srgbClr val="FFFFFF"/>
            </a:solidFill>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ES" sz="1800" b="0" i="0" u="none" strike="noStrike" kern="1200" cap="none" spc="0" normalizeH="0" baseline="0" noProof="0" dirty="0">
                <a:ln>
                  <a:noFill/>
                </a:ln>
                <a:solidFill>
                  <a:prstClr val="black"/>
                </a:solidFill>
                <a:effectLst/>
                <a:uLnTx/>
                <a:uFillTx/>
                <a:latin typeface="Century Gothic" panose="020B0502020202020204" pitchFamily="34" charset="0"/>
              </a:endParaRPr>
            </a:p>
          </p:txBody>
        </p:sp>
        <p:sp>
          <p:nvSpPr>
            <p:cNvPr id="37" name="TextBox 37"/>
            <p:cNvSpPr txBox="1"/>
            <p:nvPr/>
          </p:nvSpPr>
          <p:spPr>
            <a:xfrm>
              <a:off x="0" y="-57150"/>
              <a:ext cx="458285" cy="662867"/>
            </a:xfrm>
            <a:prstGeom prst="rect">
              <a:avLst/>
            </a:prstGeom>
          </p:spPr>
          <p:txBody>
            <a:bodyPr lIns="65478" tIns="65478" rIns="65478" bIns="65478" rtlCol="0" anchor="ctr"/>
            <a:lstStyle/>
            <a:p>
              <a:pPr marL="0" marR="0" lvl="0" indent="0" algn="ctr" defTabSz="914400" rtl="0" eaLnBrk="1" fontAlgn="auto" latinLnBrk="0" hangingPunct="1">
                <a:lnSpc>
                  <a:spcPts val="2526"/>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entury Gothic" panose="020B0502020202020204" pitchFamily="34" charset="0"/>
              </a:endParaRPr>
            </a:p>
          </p:txBody>
        </p:sp>
      </p:grpSp>
      <p:grpSp>
        <p:nvGrpSpPr>
          <p:cNvPr id="38" name="Group 38"/>
          <p:cNvGrpSpPr/>
          <p:nvPr/>
        </p:nvGrpSpPr>
        <p:grpSpPr>
          <a:xfrm>
            <a:off x="4309233" y="5436675"/>
            <a:ext cx="4689008" cy="2724232"/>
            <a:chOff x="0" y="0"/>
            <a:chExt cx="1521601" cy="884023"/>
          </a:xfrm>
        </p:grpSpPr>
        <p:sp>
          <p:nvSpPr>
            <p:cNvPr id="39" name="Freeform 39"/>
            <p:cNvSpPr/>
            <p:nvPr/>
          </p:nvSpPr>
          <p:spPr>
            <a:xfrm>
              <a:off x="0" y="0"/>
              <a:ext cx="1521601" cy="884023"/>
            </a:xfrm>
            <a:custGeom>
              <a:avLst/>
              <a:gdLst/>
              <a:ahLst/>
              <a:cxnLst/>
              <a:rect l="l" t="t" r="r" b="b"/>
              <a:pathLst>
                <a:path w="1521601" h="884023">
                  <a:moveTo>
                    <a:pt x="0" y="0"/>
                  </a:moveTo>
                  <a:lnTo>
                    <a:pt x="1521601" y="0"/>
                  </a:lnTo>
                  <a:lnTo>
                    <a:pt x="1521601" y="884023"/>
                  </a:lnTo>
                  <a:lnTo>
                    <a:pt x="0" y="884023"/>
                  </a:lnTo>
                  <a:close/>
                </a:path>
              </a:pathLst>
            </a:custGeom>
            <a:solidFill>
              <a:srgbClr val="FFFFFF"/>
            </a:solidFill>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ES" sz="1800" b="0" i="0" u="none" strike="noStrike" kern="1200" cap="none" spc="0" normalizeH="0" baseline="0" noProof="0">
                <a:ln>
                  <a:noFill/>
                </a:ln>
                <a:solidFill>
                  <a:prstClr val="black"/>
                </a:solidFill>
                <a:effectLst/>
                <a:uLnTx/>
                <a:uFillTx/>
                <a:latin typeface="Calibri"/>
                <a:ea typeface="+mn-ea"/>
                <a:cs typeface="+mn-cs"/>
              </a:endParaRPr>
            </a:p>
          </p:txBody>
        </p:sp>
        <p:sp>
          <p:nvSpPr>
            <p:cNvPr id="40" name="TextBox 40"/>
            <p:cNvSpPr txBox="1"/>
            <p:nvPr/>
          </p:nvSpPr>
          <p:spPr>
            <a:xfrm>
              <a:off x="0" y="-57150"/>
              <a:ext cx="1521601" cy="941173"/>
            </a:xfrm>
            <a:prstGeom prst="rect">
              <a:avLst/>
            </a:prstGeom>
          </p:spPr>
          <p:txBody>
            <a:bodyPr lIns="65478" tIns="65478" rIns="65478" bIns="65478" rtlCol="0" anchor="ctr"/>
            <a:lstStyle/>
            <a:p>
              <a:pPr marL="0" marR="0" lvl="0" indent="0" algn="ctr" defTabSz="914400" rtl="0" eaLnBrk="1" fontAlgn="auto" latinLnBrk="0" hangingPunct="1">
                <a:lnSpc>
                  <a:spcPts val="2526"/>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grpSp>
      <p:grpSp>
        <p:nvGrpSpPr>
          <p:cNvPr id="41" name="Group 41"/>
          <p:cNvGrpSpPr/>
          <p:nvPr/>
        </p:nvGrpSpPr>
        <p:grpSpPr>
          <a:xfrm>
            <a:off x="3353189" y="7413727"/>
            <a:ext cx="1410992" cy="747180"/>
            <a:chOff x="0" y="0"/>
            <a:chExt cx="457872" cy="242463"/>
          </a:xfrm>
        </p:grpSpPr>
        <p:sp>
          <p:nvSpPr>
            <p:cNvPr id="42" name="Freeform 42"/>
            <p:cNvSpPr/>
            <p:nvPr/>
          </p:nvSpPr>
          <p:spPr>
            <a:xfrm>
              <a:off x="0" y="0"/>
              <a:ext cx="457872" cy="242463"/>
            </a:xfrm>
            <a:custGeom>
              <a:avLst/>
              <a:gdLst/>
              <a:ahLst/>
              <a:cxnLst/>
              <a:rect l="l" t="t" r="r" b="b"/>
              <a:pathLst>
                <a:path w="457872" h="242463">
                  <a:moveTo>
                    <a:pt x="0" y="0"/>
                  </a:moveTo>
                  <a:lnTo>
                    <a:pt x="457872" y="0"/>
                  </a:lnTo>
                  <a:lnTo>
                    <a:pt x="457872" y="242463"/>
                  </a:lnTo>
                  <a:lnTo>
                    <a:pt x="0" y="242463"/>
                  </a:lnTo>
                  <a:close/>
                </a:path>
              </a:pathLst>
            </a:custGeom>
            <a:solidFill>
              <a:srgbClr val="FFFFFF"/>
            </a:solidFill>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ES" sz="1800" b="0" i="0" u="none" strike="noStrike" kern="1200" cap="none" spc="0" normalizeH="0" baseline="0" noProof="0">
                <a:ln>
                  <a:noFill/>
                </a:ln>
                <a:solidFill>
                  <a:prstClr val="black"/>
                </a:solidFill>
                <a:effectLst/>
                <a:uLnTx/>
                <a:uFillTx/>
                <a:latin typeface="Calibri"/>
                <a:ea typeface="+mn-ea"/>
                <a:cs typeface="+mn-cs"/>
              </a:endParaRPr>
            </a:p>
          </p:txBody>
        </p:sp>
        <p:sp>
          <p:nvSpPr>
            <p:cNvPr id="43" name="TextBox 43"/>
            <p:cNvSpPr txBox="1"/>
            <p:nvPr/>
          </p:nvSpPr>
          <p:spPr>
            <a:xfrm>
              <a:off x="0" y="-57150"/>
              <a:ext cx="457872" cy="299613"/>
            </a:xfrm>
            <a:prstGeom prst="rect">
              <a:avLst/>
            </a:prstGeom>
          </p:spPr>
          <p:txBody>
            <a:bodyPr lIns="65478" tIns="65478" rIns="65478" bIns="65478" rtlCol="0" anchor="ctr"/>
            <a:lstStyle/>
            <a:p>
              <a:pPr marL="0" marR="0" lvl="0" indent="0" algn="ctr" defTabSz="914400" rtl="0" eaLnBrk="1" fontAlgn="auto" latinLnBrk="0" hangingPunct="1">
                <a:lnSpc>
                  <a:spcPts val="2526"/>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grpSp>
      <p:grpSp>
        <p:nvGrpSpPr>
          <p:cNvPr id="44" name="Group 44"/>
          <p:cNvGrpSpPr/>
          <p:nvPr/>
        </p:nvGrpSpPr>
        <p:grpSpPr>
          <a:xfrm>
            <a:off x="3353189" y="5436318"/>
            <a:ext cx="1410992" cy="945905"/>
            <a:chOff x="0" y="0"/>
            <a:chExt cx="457872" cy="275929"/>
          </a:xfrm>
        </p:grpSpPr>
        <p:sp>
          <p:nvSpPr>
            <p:cNvPr id="45" name="Freeform 45"/>
            <p:cNvSpPr/>
            <p:nvPr/>
          </p:nvSpPr>
          <p:spPr>
            <a:xfrm>
              <a:off x="0" y="0"/>
              <a:ext cx="457872" cy="275929"/>
            </a:xfrm>
            <a:custGeom>
              <a:avLst/>
              <a:gdLst/>
              <a:ahLst/>
              <a:cxnLst/>
              <a:rect l="l" t="t" r="r" b="b"/>
              <a:pathLst>
                <a:path w="457872" h="275929">
                  <a:moveTo>
                    <a:pt x="0" y="0"/>
                  </a:moveTo>
                  <a:lnTo>
                    <a:pt x="457872" y="0"/>
                  </a:lnTo>
                  <a:lnTo>
                    <a:pt x="457872" y="275929"/>
                  </a:lnTo>
                  <a:lnTo>
                    <a:pt x="0" y="275929"/>
                  </a:lnTo>
                  <a:close/>
                </a:path>
              </a:pathLst>
            </a:custGeom>
            <a:solidFill>
              <a:srgbClr val="FFFFFF"/>
            </a:solidFill>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ES" sz="1800" b="0" i="0" u="none" strike="noStrike" kern="1200" cap="none" spc="0" normalizeH="0" baseline="0" noProof="0">
                <a:ln>
                  <a:noFill/>
                </a:ln>
                <a:solidFill>
                  <a:prstClr val="black"/>
                </a:solidFill>
                <a:effectLst/>
                <a:uLnTx/>
                <a:uFillTx/>
                <a:latin typeface="Century Gothic" panose="020B0502020202020204" pitchFamily="34" charset="0"/>
              </a:endParaRPr>
            </a:p>
          </p:txBody>
        </p:sp>
        <p:sp>
          <p:nvSpPr>
            <p:cNvPr id="46" name="TextBox 46"/>
            <p:cNvSpPr txBox="1"/>
            <p:nvPr/>
          </p:nvSpPr>
          <p:spPr>
            <a:xfrm>
              <a:off x="0" y="-57150"/>
              <a:ext cx="457872" cy="333079"/>
            </a:xfrm>
            <a:prstGeom prst="rect">
              <a:avLst/>
            </a:prstGeom>
          </p:spPr>
          <p:txBody>
            <a:bodyPr lIns="65478" tIns="65478" rIns="65478" bIns="65478" rtlCol="0" anchor="ctr"/>
            <a:lstStyle/>
            <a:p>
              <a:pPr marL="0" marR="0" lvl="0" indent="0" algn="ctr" defTabSz="914400" rtl="0" eaLnBrk="1" fontAlgn="auto" latinLnBrk="0" hangingPunct="1">
                <a:lnSpc>
                  <a:spcPts val="2526"/>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entury Gothic" panose="020B0502020202020204" pitchFamily="34" charset="0"/>
              </a:endParaRPr>
            </a:p>
          </p:txBody>
        </p:sp>
      </p:grpSp>
      <p:grpSp>
        <p:nvGrpSpPr>
          <p:cNvPr id="47" name="Group 47"/>
          <p:cNvGrpSpPr/>
          <p:nvPr/>
        </p:nvGrpSpPr>
        <p:grpSpPr>
          <a:xfrm>
            <a:off x="9068848" y="1380235"/>
            <a:ext cx="5371640" cy="3976868"/>
            <a:chOff x="0" y="0"/>
            <a:chExt cx="1743117" cy="1290509"/>
          </a:xfrm>
        </p:grpSpPr>
        <p:sp>
          <p:nvSpPr>
            <p:cNvPr id="48" name="Freeform 48"/>
            <p:cNvSpPr/>
            <p:nvPr/>
          </p:nvSpPr>
          <p:spPr>
            <a:xfrm>
              <a:off x="0" y="0"/>
              <a:ext cx="1743117" cy="1290509"/>
            </a:xfrm>
            <a:custGeom>
              <a:avLst/>
              <a:gdLst/>
              <a:ahLst/>
              <a:cxnLst/>
              <a:rect l="l" t="t" r="r" b="b"/>
              <a:pathLst>
                <a:path w="1743117" h="1290509">
                  <a:moveTo>
                    <a:pt x="0" y="0"/>
                  </a:moveTo>
                  <a:lnTo>
                    <a:pt x="1743117" y="0"/>
                  </a:lnTo>
                  <a:lnTo>
                    <a:pt x="1743117" y="1290509"/>
                  </a:lnTo>
                  <a:lnTo>
                    <a:pt x="0" y="1290509"/>
                  </a:lnTo>
                  <a:close/>
                </a:path>
              </a:pathLst>
            </a:custGeom>
            <a:solidFill>
              <a:srgbClr val="FFFFFF"/>
            </a:solidFill>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ES" sz="1800" b="0" i="0" u="none" strike="noStrike" kern="1200" cap="none" spc="0" normalizeH="0" baseline="0" noProof="0" dirty="0">
                <a:ln>
                  <a:noFill/>
                </a:ln>
                <a:solidFill>
                  <a:prstClr val="black"/>
                </a:solidFill>
                <a:effectLst/>
                <a:uLnTx/>
                <a:uFillTx/>
                <a:latin typeface="Century Gothic" panose="020B0502020202020204" pitchFamily="34" charset="0"/>
              </a:endParaRPr>
            </a:p>
          </p:txBody>
        </p:sp>
        <p:sp>
          <p:nvSpPr>
            <p:cNvPr id="49" name="TextBox 49"/>
            <p:cNvSpPr txBox="1"/>
            <p:nvPr/>
          </p:nvSpPr>
          <p:spPr>
            <a:xfrm>
              <a:off x="0" y="-57150"/>
              <a:ext cx="1743117" cy="1347659"/>
            </a:xfrm>
            <a:prstGeom prst="rect">
              <a:avLst/>
            </a:prstGeom>
          </p:spPr>
          <p:txBody>
            <a:bodyPr lIns="65478" tIns="65478" rIns="65478" bIns="65478" rtlCol="0" anchor="ctr"/>
            <a:lstStyle/>
            <a:p>
              <a:pPr marL="0" marR="0" lvl="0" indent="0" algn="ctr" defTabSz="914400" rtl="0" eaLnBrk="1" fontAlgn="auto" latinLnBrk="0" hangingPunct="1">
                <a:lnSpc>
                  <a:spcPts val="2526"/>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entury Gothic" panose="020B0502020202020204" pitchFamily="34" charset="0"/>
              </a:endParaRPr>
            </a:p>
          </p:txBody>
        </p:sp>
      </p:grpSp>
      <p:grpSp>
        <p:nvGrpSpPr>
          <p:cNvPr id="50" name="Group 50"/>
          <p:cNvGrpSpPr/>
          <p:nvPr/>
        </p:nvGrpSpPr>
        <p:grpSpPr>
          <a:xfrm>
            <a:off x="13703533" y="2245150"/>
            <a:ext cx="1457895" cy="1120948"/>
            <a:chOff x="0" y="0"/>
            <a:chExt cx="473093" cy="328713"/>
          </a:xfrm>
        </p:grpSpPr>
        <p:sp>
          <p:nvSpPr>
            <p:cNvPr id="51" name="Freeform 51"/>
            <p:cNvSpPr/>
            <p:nvPr/>
          </p:nvSpPr>
          <p:spPr>
            <a:xfrm>
              <a:off x="0" y="0"/>
              <a:ext cx="473093" cy="328713"/>
            </a:xfrm>
            <a:custGeom>
              <a:avLst/>
              <a:gdLst/>
              <a:ahLst/>
              <a:cxnLst/>
              <a:rect l="l" t="t" r="r" b="b"/>
              <a:pathLst>
                <a:path w="473093" h="328713">
                  <a:moveTo>
                    <a:pt x="0" y="0"/>
                  </a:moveTo>
                  <a:lnTo>
                    <a:pt x="473093" y="0"/>
                  </a:lnTo>
                  <a:lnTo>
                    <a:pt x="473093" y="328713"/>
                  </a:lnTo>
                  <a:lnTo>
                    <a:pt x="0" y="328713"/>
                  </a:lnTo>
                  <a:close/>
                </a:path>
              </a:pathLst>
            </a:custGeom>
            <a:solidFill>
              <a:srgbClr val="FFFFFF"/>
            </a:solidFill>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ES" sz="1800" b="0" i="0" u="none" strike="noStrike" kern="1200" cap="none" spc="0" normalizeH="0" baseline="0" noProof="0">
                <a:ln>
                  <a:noFill/>
                </a:ln>
                <a:solidFill>
                  <a:prstClr val="black"/>
                </a:solidFill>
                <a:effectLst/>
                <a:uLnTx/>
                <a:uFillTx/>
                <a:latin typeface="Century Gothic" panose="020B0502020202020204" pitchFamily="34" charset="0"/>
              </a:endParaRPr>
            </a:p>
          </p:txBody>
        </p:sp>
        <p:sp>
          <p:nvSpPr>
            <p:cNvPr id="52" name="TextBox 52"/>
            <p:cNvSpPr txBox="1"/>
            <p:nvPr/>
          </p:nvSpPr>
          <p:spPr>
            <a:xfrm>
              <a:off x="0" y="-57150"/>
              <a:ext cx="473093" cy="385863"/>
            </a:xfrm>
            <a:prstGeom prst="rect">
              <a:avLst/>
            </a:prstGeom>
          </p:spPr>
          <p:txBody>
            <a:bodyPr lIns="65478" tIns="65478" rIns="65478" bIns="65478" rtlCol="0" anchor="ctr"/>
            <a:lstStyle/>
            <a:p>
              <a:pPr marL="0" marR="0" lvl="0" indent="0" algn="ctr" defTabSz="914400" rtl="0" eaLnBrk="1" fontAlgn="auto" latinLnBrk="0" hangingPunct="1">
                <a:lnSpc>
                  <a:spcPts val="2526"/>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entury Gothic" panose="020B0502020202020204" pitchFamily="34" charset="0"/>
              </a:endParaRPr>
            </a:p>
          </p:txBody>
        </p:sp>
      </p:grpSp>
      <p:grpSp>
        <p:nvGrpSpPr>
          <p:cNvPr id="53" name="Group 53"/>
          <p:cNvGrpSpPr/>
          <p:nvPr/>
        </p:nvGrpSpPr>
        <p:grpSpPr>
          <a:xfrm>
            <a:off x="9068848" y="5441968"/>
            <a:ext cx="5371640" cy="2709511"/>
            <a:chOff x="0" y="0"/>
            <a:chExt cx="1743117" cy="879246"/>
          </a:xfrm>
        </p:grpSpPr>
        <p:sp>
          <p:nvSpPr>
            <p:cNvPr id="54" name="Freeform 54"/>
            <p:cNvSpPr/>
            <p:nvPr/>
          </p:nvSpPr>
          <p:spPr>
            <a:xfrm>
              <a:off x="0" y="0"/>
              <a:ext cx="1743117" cy="879246"/>
            </a:xfrm>
            <a:custGeom>
              <a:avLst/>
              <a:gdLst/>
              <a:ahLst/>
              <a:cxnLst/>
              <a:rect l="l" t="t" r="r" b="b"/>
              <a:pathLst>
                <a:path w="1743117" h="879246">
                  <a:moveTo>
                    <a:pt x="0" y="0"/>
                  </a:moveTo>
                  <a:lnTo>
                    <a:pt x="1743117" y="0"/>
                  </a:lnTo>
                  <a:lnTo>
                    <a:pt x="1743117" y="879246"/>
                  </a:lnTo>
                  <a:lnTo>
                    <a:pt x="0" y="879246"/>
                  </a:lnTo>
                  <a:close/>
                </a:path>
              </a:pathLst>
            </a:custGeom>
            <a:solidFill>
              <a:srgbClr val="FFFFFF"/>
            </a:solidFill>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ES" sz="1800" b="1" i="0" u="none" strike="noStrike" kern="1200" cap="none" spc="0" normalizeH="0" baseline="0" noProof="0">
                <a:ln>
                  <a:noFill/>
                </a:ln>
                <a:solidFill>
                  <a:prstClr val="black"/>
                </a:solidFill>
                <a:effectLst/>
                <a:uLnTx/>
                <a:uFillTx/>
                <a:latin typeface="Calibri"/>
                <a:ea typeface="+mn-ea"/>
                <a:cs typeface="+mn-cs"/>
              </a:endParaRPr>
            </a:p>
          </p:txBody>
        </p:sp>
        <p:sp>
          <p:nvSpPr>
            <p:cNvPr id="55" name="TextBox 55"/>
            <p:cNvSpPr txBox="1"/>
            <p:nvPr/>
          </p:nvSpPr>
          <p:spPr>
            <a:xfrm>
              <a:off x="0" y="-57150"/>
              <a:ext cx="1743117" cy="936396"/>
            </a:xfrm>
            <a:prstGeom prst="rect">
              <a:avLst/>
            </a:prstGeom>
          </p:spPr>
          <p:txBody>
            <a:bodyPr lIns="65478" tIns="65478" rIns="65478" bIns="65478" rtlCol="0" anchor="ctr"/>
            <a:lstStyle/>
            <a:p>
              <a:pPr marL="0" marR="0" lvl="0" indent="0" algn="ctr" defTabSz="914400" rtl="0" eaLnBrk="1" fontAlgn="auto" latinLnBrk="0" hangingPunct="1">
                <a:lnSpc>
                  <a:spcPts val="2526"/>
                </a:lnSpc>
                <a:spcBef>
                  <a:spcPts val="0"/>
                </a:spcBef>
                <a:spcAft>
                  <a:spcPts val="0"/>
                </a:spcAft>
                <a:buClrTx/>
                <a:buSzTx/>
                <a:buFontTx/>
                <a:buNone/>
                <a:tabLst/>
                <a:defRPr/>
              </a:pPr>
              <a:endParaRPr kumimoji="0" sz="1800" b="1" i="0" u="none" strike="noStrike" kern="1200" cap="none" spc="0" normalizeH="0" baseline="0" noProof="0">
                <a:ln>
                  <a:noFill/>
                </a:ln>
                <a:solidFill>
                  <a:prstClr val="black"/>
                </a:solidFill>
                <a:effectLst/>
                <a:uLnTx/>
                <a:uFillTx/>
                <a:latin typeface="Calibri"/>
                <a:ea typeface="+mn-ea"/>
                <a:cs typeface="+mn-cs"/>
              </a:endParaRPr>
            </a:p>
          </p:txBody>
        </p:sp>
      </p:grpSp>
      <p:grpSp>
        <p:nvGrpSpPr>
          <p:cNvPr id="56" name="Group 56"/>
          <p:cNvGrpSpPr/>
          <p:nvPr/>
        </p:nvGrpSpPr>
        <p:grpSpPr>
          <a:xfrm>
            <a:off x="13665023" y="6352196"/>
            <a:ext cx="1467188" cy="1003312"/>
            <a:chOff x="0" y="0"/>
            <a:chExt cx="476108" cy="325578"/>
          </a:xfrm>
        </p:grpSpPr>
        <p:sp>
          <p:nvSpPr>
            <p:cNvPr id="57" name="Freeform 57"/>
            <p:cNvSpPr/>
            <p:nvPr/>
          </p:nvSpPr>
          <p:spPr>
            <a:xfrm>
              <a:off x="0" y="0"/>
              <a:ext cx="476108" cy="325578"/>
            </a:xfrm>
            <a:custGeom>
              <a:avLst/>
              <a:gdLst/>
              <a:ahLst/>
              <a:cxnLst/>
              <a:rect l="l" t="t" r="r" b="b"/>
              <a:pathLst>
                <a:path w="476108" h="325578">
                  <a:moveTo>
                    <a:pt x="0" y="0"/>
                  </a:moveTo>
                  <a:lnTo>
                    <a:pt x="476108" y="0"/>
                  </a:lnTo>
                  <a:lnTo>
                    <a:pt x="476108" y="325578"/>
                  </a:lnTo>
                  <a:lnTo>
                    <a:pt x="0" y="325578"/>
                  </a:lnTo>
                  <a:close/>
                </a:path>
              </a:pathLst>
            </a:custGeom>
            <a:solidFill>
              <a:srgbClr val="FFFFFF"/>
            </a:solidFill>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ES" sz="1800" b="0" i="0" u="none" strike="noStrike" kern="1200" cap="none" spc="0" normalizeH="0" baseline="0" noProof="0">
                <a:ln>
                  <a:noFill/>
                </a:ln>
                <a:solidFill>
                  <a:prstClr val="black"/>
                </a:solidFill>
                <a:effectLst/>
                <a:uLnTx/>
                <a:uFillTx/>
                <a:latin typeface="Century Gothic" panose="020B0502020202020204" pitchFamily="34" charset="0"/>
              </a:endParaRPr>
            </a:p>
          </p:txBody>
        </p:sp>
        <p:sp>
          <p:nvSpPr>
            <p:cNvPr id="58" name="TextBox 58"/>
            <p:cNvSpPr txBox="1"/>
            <p:nvPr/>
          </p:nvSpPr>
          <p:spPr>
            <a:xfrm>
              <a:off x="0" y="-57150"/>
              <a:ext cx="476108" cy="382728"/>
            </a:xfrm>
            <a:prstGeom prst="rect">
              <a:avLst/>
            </a:prstGeom>
          </p:spPr>
          <p:txBody>
            <a:bodyPr lIns="65478" tIns="65478" rIns="65478" bIns="65478" rtlCol="0" anchor="ctr"/>
            <a:lstStyle/>
            <a:p>
              <a:pPr marL="0" marR="0" lvl="0" indent="0" algn="ctr" defTabSz="914400" rtl="0" eaLnBrk="1" fontAlgn="auto" latinLnBrk="0" hangingPunct="1">
                <a:lnSpc>
                  <a:spcPts val="2526"/>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entury Gothic" panose="020B0502020202020204" pitchFamily="34" charset="0"/>
              </a:endParaRPr>
            </a:p>
          </p:txBody>
        </p:sp>
      </p:grpSp>
      <p:grpSp>
        <p:nvGrpSpPr>
          <p:cNvPr id="80" name="Grupo 79">
            <a:extLst>
              <a:ext uri="{FF2B5EF4-FFF2-40B4-BE49-F238E27FC236}">
                <a16:creationId xmlns:a16="http://schemas.microsoft.com/office/drawing/2014/main" id="{1A9D2A76-6FDA-BC95-B352-396A83F083CA}"/>
              </a:ext>
            </a:extLst>
          </p:cNvPr>
          <p:cNvGrpSpPr/>
          <p:nvPr/>
        </p:nvGrpSpPr>
        <p:grpSpPr>
          <a:xfrm>
            <a:off x="14493942" y="1157034"/>
            <a:ext cx="3480766" cy="4176205"/>
            <a:chOff x="14493942" y="1157034"/>
            <a:chExt cx="3480766" cy="4176205"/>
          </a:xfrm>
        </p:grpSpPr>
        <p:grpSp>
          <p:nvGrpSpPr>
            <p:cNvPr id="59" name="Group 59"/>
            <p:cNvGrpSpPr/>
            <p:nvPr/>
          </p:nvGrpSpPr>
          <p:grpSpPr>
            <a:xfrm>
              <a:off x="15203227" y="1365350"/>
              <a:ext cx="2771481" cy="3967889"/>
              <a:chOff x="0" y="0"/>
              <a:chExt cx="899356" cy="1287595"/>
            </a:xfrm>
          </p:grpSpPr>
          <p:sp>
            <p:nvSpPr>
              <p:cNvPr id="60" name="Freeform 60"/>
              <p:cNvSpPr/>
              <p:nvPr/>
            </p:nvSpPr>
            <p:spPr>
              <a:xfrm>
                <a:off x="0" y="0"/>
                <a:ext cx="899356" cy="1287595"/>
              </a:xfrm>
              <a:custGeom>
                <a:avLst/>
                <a:gdLst/>
                <a:ahLst/>
                <a:cxnLst/>
                <a:rect l="l" t="t" r="r" b="b"/>
                <a:pathLst>
                  <a:path w="899356" h="1287595">
                    <a:moveTo>
                      <a:pt x="0" y="0"/>
                    </a:moveTo>
                    <a:lnTo>
                      <a:pt x="899356" y="0"/>
                    </a:lnTo>
                    <a:lnTo>
                      <a:pt x="899356" y="1287595"/>
                    </a:lnTo>
                    <a:lnTo>
                      <a:pt x="0" y="1287595"/>
                    </a:lnTo>
                    <a:close/>
                  </a:path>
                </a:pathLst>
              </a:custGeom>
              <a:solidFill>
                <a:srgbClr val="FFFFFF"/>
              </a:solidFill>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ES" sz="1800" b="0" i="0" u="none" strike="noStrike" kern="1200" cap="none" spc="0" normalizeH="0" baseline="0" noProof="0">
                  <a:ln>
                    <a:noFill/>
                  </a:ln>
                  <a:solidFill>
                    <a:prstClr val="black"/>
                  </a:solidFill>
                  <a:effectLst/>
                  <a:uLnTx/>
                  <a:uFillTx/>
                  <a:latin typeface="Calibri"/>
                  <a:ea typeface="+mn-ea"/>
                  <a:cs typeface="+mn-cs"/>
                </a:endParaRPr>
              </a:p>
            </p:txBody>
          </p:sp>
          <p:sp>
            <p:nvSpPr>
              <p:cNvPr id="61" name="TextBox 61"/>
              <p:cNvSpPr txBox="1"/>
              <p:nvPr/>
            </p:nvSpPr>
            <p:spPr>
              <a:xfrm>
                <a:off x="0" y="-57150"/>
                <a:ext cx="899356" cy="1344745"/>
              </a:xfrm>
              <a:prstGeom prst="rect">
                <a:avLst/>
              </a:prstGeom>
            </p:spPr>
            <p:txBody>
              <a:bodyPr lIns="65478" tIns="65478" rIns="65478" bIns="65478" rtlCol="0" anchor="ctr"/>
              <a:lstStyle/>
              <a:p>
                <a:pPr marL="0" marR="0" lvl="0" indent="0" algn="ctr" defTabSz="914400" rtl="0" eaLnBrk="1" fontAlgn="auto" latinLnBrk="0" hangingPunct="1">
                  <a:lnSpc>
                    <a:spcPts val="2526"/>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grpSp>
        <p:grpSp>
          <p:nvGrpSpPr>
            <p:cNvPr id="62" name="Group 62"/>
            <p:cNvGrpSpPr/>
            <p:nvPr/>
          </p:nvGrpSpPr>
          <p:grpSpPr>
            <a:xfrm>
              <a:off x="14493942" y="1157034"/>
              <a:ext cx="1282912" cy="1055889"/>
              <a:chOff x="-4812" y="-57150"/>
              <a:chExt cx="383314" cy="372621"/>
            </a:xfrm>
          </p:grpSpPr>
          <p:sp>
            <p:nvSpPr>
              <p:cNvPr id="63" name="Freeform 63"/>
              <p:cNvSpPr/>
              <p:nvPr/>
            </p:nvSpPr>
            <p:spPr>
              <a:xfrm>
                <a:off x="-4812" y="14850"/>
                <a:ext cx="378502" cy="300621"/>
              </a:xfrm>
              <a:custGeom>
                <a:avLst/>
                <a:gdLst/>
                <a:ahLst/>
                <a:cxnLst/>
                <a:rect l="l" t="t" r="r" b="b"/>
                <a:pathLst>
                  <a:path w="378502" h="300621">
                    <a:moveTo>
                      <a:pt x="0" y="0"/>
                    </a:moveTo>
                    <a:lnTo>
                      <a:pt x="378502" y="0"/>
                    </a:lnTo>
                    <a:lnTo>
                      <a:pt x="378502" y="300621"/>
                    </a:lnTo>
                    <a:lnTo>
                      <a:pt x="0" y="300621"/>
                    </a:lnTo>
                    <a:close/>
                  </a:path>
                </a:pathLst>
              </a:custGeom>
              <a:solidFill>
                <a:srgbClr val="FFFFFF"/>
              </a:solidFill>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ES"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64" name="TextBox 64"/>
              <p:cNvSpPr txBox="1"/>
              <p:nvPr/>
            </p:nvSpPr>
            <p:spPr>
              <a:xfrm>
                <a:off x="0" y="-57150"/>
                <a:ext cx="378502" cy="357771"/>
              </a:xfrm>
              <a:prstGeom prst="rect">
                <a:avLst/>
              </a:prstGeom>
            </p:spPr>
            <p:txBody>
              <a:bodyPr lIns="65478" tIns="65478" rIns="65478" bIns="65478" rtlCol="0" anchor="ctr"/>
              <a:lstStyle/>
              <a:p>
                <a:pPr marL="0" marR="0" lvl="0" indent="0" algn="ctr" defTabSz="914400" rtl="0" eaLnBrk="1" fontAlgn="auto" latinLnBrk="0" hangingPunct="1">
                  <a:lnSpc>
                    <a:spcPts val="2526"/>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grpSp>
        <p:grpSp>
          <p:nvGrpSpPr>
            <p:cNvPr id="65" name="Group 65"/>
            <p:cNvGrpSpPr/>
            <p:nvPr/>
          </p:nvGrpSpPr>
          <p:grpSpPr>
            <a:xfrm>
              <a:off x="14520712" y="3457825"/>
              <a:ext cx="1150499" cy="1869178"/>
              <a:chOff x="0" y="0"/>
              <a:chExt cx="373341" cy="606555"/>
            </a:xfrm>
          </p:grpSpPr>
          <p:sp>
            <p:nvSpPr>
              <p:cNvPr id="66" name="Freeform 66"/>
              <p:cNvSpPr/>
              <p:nvPr/>
            </p:nvSpPr>
            <p:spPr>
              <a:xfrm>
                <a:off x="0" y="0"/>
                <a:ext cx="373341" cy="606555"/>
              </a:xfrm>
              <a:custGeom>
                <a:avLst/>
                <a:gdLst/>
                <a:ahLst/>
                <a:cxnLst/>
                <a:rect l="l" t="t" r="r" b="b"/>
                <a:pathLst>
                  <a:path w="373341" h="606555">
                    <a:moveTo>
                      <a:pt x="0" y="0"/>
                    </a:moveTo>
                    <a:lnTo>
                      <a:pt x="373341" y="0"/>
                    </a:lnTo>
                    <a:lnTo>
                      <a:pt x="373341" y="606555"/>
                    </a:lnTo>
                    <a:lnTo>
                      <a:pt x="0" y="606555"/>
                    </a:lnTo>
                    <a:close/>
                  </a:path>
                </a:pathLst>
              </a:custGeom>
              <a:solidFill>
                <a:srgbClr val="FFFFFF"/>
              </a:solidFill>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ES" sz="1800" b="0" i="0" u="none" strike="noStrike" kern="1200" cap="none" spc="0" normalizeH="0" baseline="0" noProof="0">
                  <a:ln>
                    <a:noFill/>
                  </a:ln>
                  <a:solidFill>
                    <a:prstClr val="black"/>
                  </a:solidFill>
                  <a:effectLst/>
                  <a:uLnTx/>
                  <a:uFillTx/>
                  <a:latin typeface="Calibri"/>
                  <a:ea typeface="+mn-ea"/>
                  <a:cs typeface="+mn-cs"/>
                </a:endParaRPr>
              </a:p>
            </p:txBody>
          </p:sp>
          <p:sp>
            <p:nvSpPr>
              <p:cNvPr id="67" name="TextBox 67"/>
              <p:cNvSpPr txBox="1"/>
              <p:nvPr/>
            </p:nvSpPr>
            <p:spPr>
              <a:xfrm>
                <a:off x="0" y="-57150"/>
                <a:ext cx="373341" cy="663705"/>
              </a:xfrm>
              <a:prstGeom prst="rect">
                <a:avLst/>
              </a:prstGeom>
            </p:spPr>
            <p:txBody>
              <a:bodyPr lIns="65478" tIns="65478" rIns="65478" bIns="65478" rtlCol="0" anchor="ctr"/>
              <a:lstStyle/>
              <a:p>
                <a:pPr marL="0" marR="0" lvl="0" indent="0" algn="ctr" defTabSz="914400" rtl="0" eaLnBrk="1" fontAlgn="auto" latinLnBrk="0" hangingPunct="1">
                  <a:lnSpc>
                    <a:spcPts val="2526"/>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grpSp>
      </p:grpSp>
      <p:grpSp>
        <p:nvGrpSpPr>
          <p:cNvPr id="68" name="Group 68"/>
          <p:cNvGrpSpPr/>
          <p:nvPr/>
        </p:nvGrpSpPr>
        <p:grpSpPr>
          <a:xfrm>
            <a:off x="15203227" y="5429172"/>
            <a:ext cx="2771481" cy="2722306"/>
            <a:chOff x="0" y="0"/>
            <a:chExt cx="899356" cy="883399"/>
          </a:xfrm>
        </p:grpSpPr>
        <p:sp>
          <p:nvSpPr>
            <p:cNvPr id="69" name="Freeform 69"/>
            <p:cNvSpPr/>
            <p:nvPr/>
          </p:nvSpPr>
          <p:spPr>
            <a:xfrm>
              <a:off x="0" y="0"/>
              <a:ext cx="899356" cy="883399"/>
            </a:xfrm>
            <a:custGeom>
              <a:avLst/>
              <a:gdLst/>
              <a:ahLst/>
              <a:cxnLst/>
              <a:rect l="l" t="t" r="r" b="b"/>
              <a:pathLst>
                <a:path w="899356" h="883399">
                  <a:moveTo>
                    <a:pt x="0" y="0"/>
                  </a:moveTo>
                  <a:lnTo>
                    <a:pt x="899356" y="0"/>
                  </a:lnTo>
                  <a:lnTo>
                    <a:pt x="899356" y="883399"/>
                  </a:lnTo>
                  <a:lnTo>
                    <a:pt x="0" y="883399"/>
                  </a:lnTo>
                  <a:close/>
                </a:path>
              </a:pathLst>
            </a:custGeom>
            <a:solidFill>
              <a:srgbClr val="FFFFFF"/>
            </a:solidFill>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ES"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70" name="TextBox 70"/>
            <p:cNvSpPr txBox="1"/>
            <p:nvPr/>
          </p:nvSpPr>
          <p:spPr>
            <a:xfrm>
              <a:off x="0" y="-57150"/>
              <a:ext cx="899356" cy="940549"/>
            </a:xfrm>
            <a:prstGeom prst="rect">
              <a:avLst/>
            </a:prstGeom>
          </p:spPr>
          <p:txBody>
            <a:bodyPr lIns="65478" tIns="65478" rIns="65478" bIns="65478" rtlCol="0" anchor="ctr"/>
            <a:lstStyle/>
            <a:p>
              <a:pPr marL="0" marR="0" lvl="0" indent="0" algn="ctr" defTabSz="914400" rtl="0" eaLnBrk="1" fontAlgn="auto" latinLnBrk="0" hangingPunct="1">
                <a:lnSpc>
                  <a:spcPts val="2526"/>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grpSp>
      <p:grpSp>
        <p:nvGrpSpPr>
          <p:cNvPr id="71" name="Group 71"/>
          <p:cNvGrpSpPr/>
          <p:nvPr/>
        </p:nvGrpSpPr>
        <p:grpSpPr>
          <a:xfrm>
            <a:off x="14520713" y="7412712"/>
            <a:ext cx="1256141" cy="755929"/>
            <a:chOff x="0" y="0"/>
            <a:chExt cx="373341" cy="238668"/>
          </a:xfrm>
        </p:grpSpPr>
        <p:sp>
          <p:nvSpPr>
            <p:cNvPr id="72" name="Freeform 72"/>
            <p:cNvSpPr/>
            <p:nvPr/>
          </p:nvSpPr>
          <p:spPr>
            <a:xfrm>
              <a:off x="0" y="0"/>
              <a:ext cx="373341" cy="238668"/>
            </a:xfrm>
            <a:custGeom>
              <a:avLst/>
              <a:gdLst/>
              <a:ahLst/>
              <a:cxnLst/>
              <a:rect l="l" t="t" r="r" b="b"/>
              <a:pathLst>
                <a:path w="373341" h="238668">
                  <a:moveTo>
                    <a:pt x="0" y="0"/>
                  </a:moveTo>
                  <a:lnTo>
                    <a:pt x="373341" y="0"/>
                  </a:lnTo>
                  <a:lnTo>
                    <a:pt x="373341" y="238668"/>
                  </a:lnTo>
                  <a:lnTo>
                    <a:pt x="0" y="238668"/>
                  </a:lnTo>
                  <a:close/>
                </a:path>
              </a:pathLst>
            </a:custGeom>
            <a:solidFill>
              <a:srgbClr val="FFFFFF"/>
            </a:solidFill>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ES" sz="1800" b="0" i="0" u="none" strike="noStrike" kern="1200" cap="none" spc="0" normalizeH="0" baseline="0" noProof="0">
                <a:ln>
                  <a:noFill/>
                </a:ln>
                <a:solidFill>
                  <a:prstClr val="black"/>
                </a:solidFill>
                <a:effectLst/>
                <a:uLnTx/>
                <a:uFillTx/>
                <a:latin typeface="Calibri"/>
                <a:ea typeface="+mn-ea"/>
                <a:cs typeface="+mn-cs"/>
              </a:endParaRPr>
            </a:p>
          </p:txBody>
        </p:sp>
        <p:sp>
          <p:nvSpPr>
            <p:cNvPr id="73" name="TextBox 73"/>
            <p:cNvSpPr txBox="1"/>
            <p:nvPr/>
          </p:nvSpPr>
          <p:spPr>
            <a:xfrm>
              <a:off x="0" y="-57150"/>
              <a:ext cx="373341" cy="295818"/>
            </a:xfrm>
            <a:prstGeom prst="rect">
              <a:avLst/>
            </a:prstGeom>
          </p:spPr>
          <p:txBody>
            <a:bodyPr lIns="65478" tIns="65478" rIns="65478" bIns="65478" rtlCol="0" anchor="ctr"/>
            <a:lstStyle/>
            <a:p>
              <a:pPr marL="0" marR="0" lvl="0" indent="0" algn="ctr" defTabSz="914400" rtl="0" eaLnBrk="1" fontAlgn="auto" latinLnBrk="0" hangingPunct="1">
                <a:lnSpc>
                  <a:spcPts val="2526"/>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grpSp>
      <p:grpSp>
        <p:nvGrpSpPr>
          <p:cNvPr id="74" name="Group 74"/>
          <p:cNvGrpSpPr/>
          <p:nvPr/>
        </p:nvGrpSpPr>
        <p:grpSpPr>
          <a:xfrm>
            <a:off x="14497524" y="5249624"/>
            <a:ext cx="819229" cy="1057655"/>
            <a:chOff x="0" y="-57150"/>
            <a:chExt cx="290567" cy="335173"/>
          </a:xfrm>
        </p:grpSpPr>
        <p:sp>
          <p:nvSpPr>
            <p:cNvPr id="75" name="Freeform 75"/>
            <p:cNvSpPr/>
            <p:nvPr/>
          </p:nvSpPr>
          <p:spPr>
            <a:xfrm>
              <a:off x="0" y="33"/>
              <a:ext cx="290567" cy="277990"/>
            </a:xfrm>
            <a:custGeom>
              <a:avLst/>
              <a:gdLst/>
              <a:ahLst/>
              <a:cxnLst/>
              <a:rect l="l" t="t" r="r" b="b"/>
              <a:pathLst>
                <a:path w="290567" h="277990">
                  <a:moveTo>
                    <a:pt x="0" y="0"/>
                  </a:moveTo>
                  <a:lnTo>
                    <a:pt x="290567" y="0"/>
                  </a:lnTo>
                  <a:lnTo>
                    <a:pt x="290567" y="277990"/>
                  </a:lnTo>
                  <a:lnTo>
                    <a:pt x="0" y="277990"/>
                  </a:lnTo>
                  <a:close/>
                </a:path>
              </a:pathLst>
            </a:custGeom>
            <a:solidFill>
              <a:srgbClr val="FFFFFF"/>
            </a:solidFill>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ES" sz="1800" b="0" i="0" u="none" strike="noStrike" kern="1200" cap="none" spc="0" normalizeH="0" baseline="0" noProof="0">
                <a:ln>
                  <a:noFill/>
                </a:ln>
                <a:solidFill>
                  <a:prstClr val="black"/>
                </a:solidFill>
                <a:effectLst/>
                <a:uLnTx/>
                <a:uFillTx/>
                <a:latin typeface="Century Gothic" panose="020B0502020202020204" pitchFamily="34" charset="0"/>
              </a:endParaRPr>
            </a:p>
          </p:txBody>
        </p:sp>
        <p:sp>
          <p:nvSpPr>
            <p:cNvPr id="76" name="TextBox 76"/>
            <p:cNvSpPr txBox="1"/>
            <p:nvPr/>
          </p:nvSpPr>
          <p:spPr>
            <a:xfrm>
              <a:off x="0" y="-57150"/>
              <a:ext cx="290567" cy="335140"/>
            </a:xfrm>
            <a:prstGeom prst="rect">
              <a:avLst/>
            </a:prstGeom>
          </p:spPr>
          <p:txBody>
            <a:bodyPr lIns="65478" tIns="65478" rIns="65478" bIns="65478" rtlCol="0" anchor="ctr"/>
            <a:lstStyle/>
            <a:p>
              <a:pPr marL="0" marR="0" lvl="0" indent="0" algn="ctr" defTabSz="914400" rtl="0" eaLnBrk="1" fontAlgn="auto" latinLnBrk="0" hangingPunct="1">
                <a:lnSpc>
                  <a:spcPts val="2526"/>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entury Gothic" panose="020B0502020202020204" pitchFamily="34" charset="0"/>
              </a:endParaRPr>
            </a:p>
          </p:txBody>
        </p:sp>
      </p:grpSp>
      <p:sp>
        <p:nvSpPr>
          <p:cNvPr id="97" name="TextBox 97"/>
          <p:cNvSpPr txBox="1"/>
          <p:nvPr/>
        </p:nvSpPr>
        <p:spPr>
          <a:xfrm>
            <a:off x="1201395" y="1344269"/>
            <a:ext cx="2613413" cy="730969"/>
          </a:xfrm>
          <a:prstGeom prst="rect">
            <a:avLst/>
          </a:prstGeom>
        </p:spPr>
        <p:txBody>
          <a:bodyPr wrap="square" lIns="0" tIns="0" rIns="0" bIns="0" rtlCol="0" anchor="t">
            <a:spAutoFit/>
          </a:bodyPr>
          <a:lstStyle/>
          <a:p>
            <a:pPr marL="0" marR="0" lvl="0" indent="0" defTabSz="914400" rtl="0" eaLnBrk="1" fontAlgn="auto" latinLnBrk="0" hangingPunct="1">
              <a:lnSpc>
                <a:spcPts val="1871"/>
              </a:lnSpc>
              <a:spcBef>
                <a:spcPts val="0"/>
              </a:spcBef>
              <a:spcAft>
                <a:spcPts val="0"/>
              </a:spcAft>
              <a:buClrTx/>
              <a:buSzTx/>
              <a:buFontTx/>
              <a:buNone/>
              <a:tabLst/>
              <a:defRPr/>
            </a:pPr>
            <a:r>
              <a:rPr kumimoji="0" lang="es-CO" sz="1599" b="1" i="0" u="none" strike="noStrike" kern="1200" cap="none" spc="0" normalizeH="0" baseline="0" noProof="0" dirty="0">
                <a:ln>
                  <a:noFill/>
                </a:ln>
                <a:solidFill>
                  <a:srgbClr val="009536"/>
                </a:solidFill>
                <a:effectLst/>
                <a:uLnTx/>
                <a:uFillTx/>
                <a:latin typeface="Century Gothic" panose="020B0502020202020204" pitchFamily="34" charset="0"/>
              </a:rPr>
              <a:t>Proceso</a:t>
            </a:r>
            <a:r>
              <a:rPr kumimoji="0" lang="en-US" sz="1599" b="1" i="0" u="none" strike="noStrike" kern="1200" cap="none" spc="0" normalizeH="0" baseline="0" noProof="0" dirty="0">
                <a:ln>
                  <a:noFill/>
                </a:ln>
                <a:solidFill>
                  <a:srgbClr val="009536"/>
                </a:solidFill>
                <a:effectLst/>
                <a:uLnTx/>
                <a:uFillTx/>
                <a:latin typeface="Century Gothic" panose="020B0502020202020204" pitchFamily="34" charset="0"/>
              </a:rPr>
              <a:t> o </a:t>
            </a:r>
            <a:r>
              <a:rPr kumimoji="0" lang="es-CO" sz="1599" b="1" i="0" u="none" strike="noStrike" kern="1200" cap="none" spc="0" normalizeH="0" baseline="0" noProof="0" dirty="0">
                <a:ln>
                  <a:noFill/>
                </a:ln>
                <a:solidFill>
                  <a:srgbClr val="009536"/>
                </a:solidFill>
                <a:effectLst/>
                <a:uLnTx/>
                <a:uFillTx/>
                <a:latin typeface="Century Gothic" panose="020B0502020202020204" pitchFamily="34" charset="0"/>
              </a:rPr>
              <a:t>grupo de </a:t>
            </a:r>
          </a:p>
          <a:p>
            <a:pPr marL="0" marR="0" lvl="0" indent="0" defTabSz="914400" rtl="0" eaLnBrk="1" fontAlgn="auto" latinLnBrk="0" hangingPunct="1">
              <a:lnSpc>
                <a:spcPts val="1871"/>
              </a:lnSpc>
              <a:spcBef>
                <a:spcPts val="0"/>
              </a:spcBef>
              <a:spcAft>
                <a:spcPts val="0"/>
              </a:spcAft>
              <a:buClrTx/>
              <a:buSzTx/>
              <a:buFontTx/>
              <a:buNone/>
              <a:tabLst/>
              <a:defRPr/>
            </a:pPr>
            <a:r>
              <a:rPr kumimoji="0" lang="es-CO" sz="1599" b="1" i="0" u="none" strike="noStrike" kern="1200" cap="none" spc="0" normalizeH="0" baseline="0" noProof="0" dirty="0">
                <a:ln>
                  <a:noFill/>
                </a:ln>
                <a:solidFill>
                  <a:srgbClr val="009536"/>
                </a:solidFill>
                <a:effectLst/>
                <a:uLnTx/>
                <a:uFillTx/>
                <a:latin typeface="Century Gothic" panose="020B0502020202020204" pitchFamily="34" charset="0"/>
              </a:rPr>
              <a:t>valor </a:t>
            </a:r>
            <a:r>
              <a:rPr kumimoji="0" lang="en-US" sz="1599" b="1" i="0" u="none" strike="noStrike" kern="1200" cap="none" spc="0" normalizeH="0" baseline="0" noProof="0" dirty="0">
                <a:ln>
                  <a:noFill/>
                </a:ln>
                <a:solidFill>
                  <a:srgbClr val="009536"/>
                </a:solidFill>
                <a:effectLst/>
                <a:uLnTx/>
                <a:uFillTx/>
                <a:latin typeface="Century Gothic" panose="020B0502020202020204" pitchFamily="34" charset="0"/>
              </a:rPr>
              <a:t>que </a:t>
            </a:r>
            <a:r>
              <a:rPr kumimoji="0" lang="es-CO" sz="1599" b="1" i="0" u="none" strike="noStrike" kern="1200" cap="none" spc="0" normalizeH="0" baseline="0" noProof="0" dirty="0">
                <a:ln>
                  <a:noFill/>
                </a:ln>
                <a:solidFill>
                  <a:srgbClr val="009536"/>
                </a:solidFill>
                <a:effectLst/>
                <a:uLnTx/>
                <a:uFillTx/>
                <a:latin typeface="Century Gothic" panose="020B0502020202020204" pitchFamily="34" charset="0"/>
              </a:rPr>
              <a:t>aporta</a:t>
            </a:r>
            <a:r>
              <a:rPr kumimoji="0" lang="en-US" sz="1599" b="1" i="0" u="none" strike="noStrike" kern="1200" cap="none" spc="0" normalizeH="0" baseline="0" noProof="0" dirty="0">
                <a:ln>
                  <a:noFill/>
                </a:ln>
                <a:solidFill>
                  <a:srgbClr val="009536"/>
                </a:solidFill>
                <a:effectLst/>
                <a:uLnTx/>
                <a:uFillTx/>
                <a:latin typeface="Century Gothic" panose="020B0502020202020204" pitchFamily="34" charset="0"/>
              </a:rPr>
              <a:t> </a:t>
            </a:r>
            <a:r>
              <a:rPr kumimoji="0" lang="es-CO" sz="1599" b="1" i="0" u="none" strike="noStrike" kern="1200" cap="none" spc="0" normalizeH="0" baseline="0" noProof="0" dirty="0">
                <a:ln>
                  <a:noFill/>
                </a:ln>
                <a:solidFill>
                  <a:srgbClr val="009536"/>
                </a:solidFill>
                <a:effectLst/>
                <a:uLnTx/>
                <a:uFillTx/>
                <a:latin typeface="Century Gothic" panose="020B0502020202020204" pitchFamily="34" charset="0"/>
              </a:rPr>
              <a:t>el insumo</a:t>
            </a:r>
          </a:p>
        </p:txBody>
      </p:sp>
      <p:sp>
        <p:nvSpPr>
          <p:cNvPr id="98" name="TextBox 98"/>
          <p:cNvSpPr txBox="1"/>
          <p:nvPr/>
        </p:nvSpPr>
        <p:spPr>
          <a:xfrm>
            <a:off x="4470637" y="1501699"/>
            <a:ext cx="902229" cy="244298"/>
          </a:xfrm>
          <a:prstGeom prst="rect">
            <a:avLst/>
          </a:prstGeom>
        </p:spPr>
        <p:txBody>
          <a:bodyPr lIns="0" tIns="0" rIns="0" bIns="0" rtlCol="0" anchor="t">
            <a:spAutoFit/>
          </a:bodyPr>
          <a:lstStyle/>
          <a:p>
            <a:pPr marL="0" marR="0" lvl="0" indent="0" algn="ctr" defTabSz="914400" rtl="0" eaLnBrk="1" fontAlgn="auto" latinLnBrk="0" hangingPunct="1">
              <a:lnSpc>
                <a:spcPts val="1872"/>
              </a:lnSpc>
              <a:spcBef>
                <a:spcPts val="0"/>
              </a:spcBef>
              <a:spcAft>
                <a:spcPts val="0"/>
              </a:spcAft>
              <a:buClrTx/>
              <a:buSzTx/>
              <a:buFontTx/>
              <a:buNone/>
              <a:tabLst/>
              <a:defRPr/>
            </a:pPr>
            <a:r>
              <a:rPr kumimoji="0" lang="es-CO" sz="1600" b="1" i="0" u="none" strike="noStrike" kern="1200" cap="none" spc="0" normalizeH="0" baseline="0" noProof="0" dirty="0">
                <a:ln>
                  <a:noFill/>
                </a:ln>
                <a:solidFill>
                  <a:srgbClr val="009536"/>
                </a:solidFill>
                <a:effectLst/>
                <a:uLnTx/>
                <a:uFillTx/>
                <a:latin typeface="Century Gothic" panose="020B0502020202020204" pitchFamily="34" charset="0"/>
              </a:rPr>
              <a:t>Planear:</a:t>
            </a:r>
          </a:p>
        </p:txBody>
      </p:sp>
      <p:sp>
        <p:nvSpPr>
          <p:cNvPr id="99" name="TextBox 99"/>
          <p:cNvSpPr txBox="1"/>
          <p:nvPr/>
        </p:nvSpPr>
        <p:spPr>
          <a:xfrm>
            <a:off x="4326133" y="5504349"/>
            <a:ext cx="856064" cy="244298"/>
          </a:xfrm>
          <a:prstGeom prst="rect">
            <a:avLst/>
          </a:prstGeom>
        </p:spPr>
        <p:txBody>
          <a:bodyPr wrap="square" lIns="0" tIns="0" rIns="0" bIns="0" rtlCol="0" anchor="t">
            <a:spAutoFit/>
          </a:bodyPr>
          <a:lstStyle/>
          <a:p>
            <a:pPr marL="0" marR="0" lvl="0" indent="0" algn="ctr" defTabSz="914400" rtl="0" eaLnBrk="1" fontAlgn="auto" latinLnBrk="0" hangingPunct="1">
              <a:lnSpc>
                <a:spcPts val="1872"/>
              </a:lnSpc>
              <a:spcBef>
                <a:spcPts val="0"/>
              </a:spcBef>
              <a:spcAft>
                <a:spcPts val="0"/>
              </a:spcAft>
              <a:buClrTx/>
              <a:buSzTx/>
              <a:buFontTx/>
              <a:buNone/>
              <a:tabLst/>
              <a:defRPr/>
            </a:pPr>
            <a:r>
              <a:rPr kumimoji="0" lang="es-CO" sz="1600" b="1" i="0" u="none" strike="noStrike" kern="1200" cap="none" spc="0" normalizeH="0" baseline="0" noProof="0" dirty="0">
                <a:ln>
                  <a:noFill/>
                </a:ln>
                <a:solidFill>
                  <a:srgbClr val="009536"/>
                </a:solidFill>
                <a:effectLst/>
                <a:uLnTx/>
                <a:uFillTx/>
                <a:latin typeface="Century Gothic" panose="020B0502020202020204" pitchFamily="34" charset="0"/>
              </a:rPr>
              <a:t>Actuar:</a:t>
            </a:r>
          </a:p>
        </p:txBody>
      </p:sp>
      <p:sp>
        <p:nvSpPr>
          <p:cNvPr id="100" name="TextBox 100"/>
          <p:cNvSpPr txBox="1"/>
          <p:nvPr/>
        </p:nvSpPr>
        <p:spPr>
          <a:xfrm>
            <a:off x="9870648" y="5488209"/>
            <a:ext cx="1088063" cy="244298"/>
          </a:xfrm>
          <a:prstGeom prst="rect">
            <a:avLst/>
          </a:prstGeom>
        </p:spPr>
        <p:txBody>
          <a:bodyPr wrap="square" lIns="0" tIns="0" rIns="0" bIns="0" rtlCol="0" anchor="t">
            <a:spAutoFit/>
          </a:bodyPr>
          <a:lstStyle/>
          <a:p>
            <a:pPr marL="0" marR="0" lvl="0" indent="0" algn="ctr" defTabSz="914400" rtl="0" eaLnBrk="1" fontAlgn="auto" latinLnBrk="0" hangingPunct="1">
              <a:lnSpc>
                <a:spcPts val="1872"/>
              </a:lnSpc>
              <a:spcBef>
                <a:spcPts val="0"/>
              </a:spcBef>
              <a:spcAft>
                <a:spcPts val="0"/>
              </a:spcAft>
              <a:buClrTx/>
              <a:buSzTx/>
              <a:buFontTx/>
              <a:buNone/>
              <a:tabLst/>
              <a:defRPr/>
            </a:pPr>
            <a:r>
              <a:rPr kumimoji="0" lang="es-CO" sz="1600" b="1" i="0" u="none" strike="noStrike" kern="1200" cap="none" spc="0" normalizeH="0" baseline="0" noProof="0" dirty="0">
                <a:ln>
                  <a:noFill/>
                </a:ln>
                <a:solidFill>
                  <a:srgbClr val="009536"/>
                </a:solidFill>
                <a:effectLst/>
                <a:uLnTx/>
                <a:uFillTx/>
                <a:latin typeface="Century Gothic" panose="020B0502020202020204" pitchFamily="34" charset="0"/>
              </a:rPr>
              <a:t>Verificar:</a:t>
            </a:r>
          </a:p>
        </p:txBody>
      </p:sp>
      <p:sp>
        <p:nvSpPr>
          <p:cNvPr id="101" name="TextBox 101"/>
          <p:cNvSpPr txBox="1"/>
          <p:nvPr/>
        </p:nvSpPr>
        <p:spPr>
          <a:xfrm>
            <a:off x="10115958" y="1496771"/>
            <a:ext cx="720465" cy="251727"/>
          </a:xfrm>
          <a:prstGeom prst="rect">
            <a:avLst/>
          </a:prstGeom>
        </p:spPr>
        <p:txBody>
          <a:bodyPr wrap="square" lIns="0" tIns="0" rIns="0" bIns="0" rtlCol="0" anchor="t">
            <a:spAutoFit/>
          </a:bodyPr>
          <a:lstStyle/>
          <a:p>
            <a:pPr marL="0" marR="0" lvl="0" indent="0" algn="ctr" defTabSz="914400" rtl="0" eaLnBrk="1" fontAlgn="auto" latinLnBrk="0" hangingPunct="1">
              <a:lnSpc>
                <a:spcPts val="1872"/>
              </a:lnSpc>
              <a:spcBef>
                <a:spcPts val="0"/>
              </a:spcBef>
              <a:spcAft>
                <a:spcPts val="0"/>
              </a:spcAft>
              <a:buClrTx/>
              <a:buSzTx/>
              <a:buFontTx/>
              <a:buNone/>
              <a:tabLst/>
              <a:defRPr/>
            </a:pPr>
            <a:r>
              <a:rPr kumimoji="0" lang="es-CO" sz="1600" b="1" i="0" u="none" strike="noStrike" kern="1200" cap="none" spc="0" normalizeH="0" baseline="0" noProof="0" dirty="0">
                <a:ln>
                  <a:noFill/>
                </a:ln>
                <a:solidFill>
                  <a:srgbClr val="009536"/>
                </a:solidFill>
                <a:effectLst/>
                <a:uLnTx/>
                <a:uFillTx/>
                <a:latin typeface="Century Gothic" panose="020B0502020202020204" pitchFamily="34" charset="0"/>
              </a:rPr>
              <a:t>Hacer:</a:t>
            </a:r>
          </a:p>
        </p:txBody>
      </p:sp>
      <p:sp>
        <p:nvSpPr>
          <p:cNvPr id="102" name="TextBox 102"/>
          <p:cNvSpPr txBox="1"/>
          <p:nvPr/>
        </p:nvSpPr>
        <p:spPr>
          <a:xfrm>
            <a:off x="15768268" y="1432254"/>
            <a:ext cx="2280511" cy="244298"/>
          </a:xfrm>
          <a:prstGeom prst="rect">
            <a:avLst/>
          </a:prstGeom>
        </p:spPr>
        <p:txBody>
          <a:bodyPr lIns="0" tIns="0" rIns="0" bIns="0" rtlCol="0" anchor="t">
            <a:spAutoFit/>
          </a:bodyPr>
          <a:lstStyle/>
          <a:p>
            <a:pPr marL="0" marR="0" lvl="0" indent="0" algn="ctr" defTabSz="914400" rtl="0" eaLnBrk="1" fontAlgn="auto" latinLnBrk="0" hangingPunct="1">
              <a:lnSpc>
                <a:spcPts val="1872"/>
              </a:lnSpc>
              <a:spcBef>
                <a:spcPts val="0"/>
              </a:spcBef>
              <a:spcAft>
                <a:spcPts val="0"/>
              </a:spcAft>
              <a:buClrTx/>
              <a:buSzTx/>
              <a:buFontTx/>
              <a:buNone/>
              <a:tabLst/>
              <a:defRPr/>
            </a:pPr>
            <a:r>
              <a:rPr kumimoji="0" lang="es-CO" sz="1600" b="1" i="0" u="none" strike="noStrike" kern="1200" cap="none" spc="0" normalizeH="0" baseline="0" noProof="0" dirty="0">
                <a:ln>
                  <a:noFill/>
                </a:ln>
                <a:solidFill>
                  <a:srgbClr val="009536"/>
                </a:solidFill>
                <a:effectLst/>
                <a:uLnTx/>
                <a:uFillTx/>
                <a:latin typeface="Century Gothic" panose="020B0502020202020204" pitchFamily="34" charset="0"/>
              </a:rPr>
              <a:t>Salida o Resultado</a:t>
            </a:r>
          </a:p>
        </p:txBody>
      </p:sp>
      <p:sp>
        <p:nvSpPr>
          <p:cNvPr id="103" name="TextBox 103"/>
          <p:cNvSpPr txBox="1"/>
          <p:nvPr/>
        </p:nvSpPr>
        <p:spPr>
          <a:xfrm>
            <a:off x="1284865" y="5445521"/>
            <a:ext cx="2007443" cy="244298"/>
          </a:xfrm>
          <a:prstGeom prst="rect">
            <a:avLst/>
          </a:prstGeom>
        </p:spPr>
        <p:txBody>
          <a:bodyPr wrap="square" lIns="0" tIns="0" rIns="0" bIns="0" rtlCol="0" anchor="t">
            <a:spAutoFit/>
          </a:bodyPr>
          <a:lstStyle/>
          <a:p>
            <a:pPr marL="0" marR="0" lvl="0" indent="0" algn="ctr" defTabSz="914400" rtl="0" eaLnBrk="1" fontAlgn="auto" latinLnBrk="0" hangingPunct="1">
              <a:lnSpc>
                <a:spcPts val="1872"/>
              </a:lnSpc>
              <a:spcBef>
                <a:spcPts val="0"/>
              </a:spcBef>
              <a:spcAft>
                <a:spcPts val="0"/>
              </a:spcAft>
              <a:buClrTx/>
              <a:buSzTx/>
              <a:buFontTx/>
              <a:buNone/>
              <a:tabLst/>
              <a:defRPr/>
            </a:pPr>
            <a:r>
              <a:rPr kumimoji="0" lang="es-CO" sz="1600" b="1" i="0" u="none" strike="noStrike" kern="1200" cap="none" spc="0" normalizeH="0" baseline="0" noProof="0" dirty="0">
                <a:ln>
                  <a:noFill/>
                </a:ln>
                <a:solidFill>
                  <a:srgbClr val="009536"/>
                </a:solidFill>
                <a:effectLst/>
                <a:uLnTx/>
                <a:uFillTx/>
                <a:latin typeface="Century Gothic" panose="020B0502020202020204" pitchFamily="34" charset="0"/>
              </a:rPr>
              <a:t>Insumo</a:t>
            </a:r>
            <a:r>
              <a:rPr kumimoji="0" lang="en-US" sz="1600" b="1" i="0" u="none" strike="noStrike" kern="1200" cap="none" spc="0" normalizeH="0" baseline="0" noProof="0" dirty="0">
                <a:ln>
                  <a:noFill/>
                </a:ln>
                <a:solidFill>
                  <a:srgbClr val="009536"/>
                </a:solidFill>
                <a:effectLst/>
                <a:uLnTx/>
                <a:uFillTx/>
                <a:latin typeface="Century Gothic" panose="020B0502020202020204" pitchFamily="34" charset="0"/>
              </a:rPr>
              <a:t> o Entrada</a:t>
            </a:r>
          </a:p>
        </p:txBody>
      </p:sp>
      <p:sp>
        <p:nvSpPr>
          <p:cNvPr id="104" name="TextBox 104"/>
          <p:cNvSpPr txBox="1"/>
          <p:nvPr/>
        </p:nvSpPr>
        <p:spPr>
          <a:xfrm>
            <a:off x="15095206" y="5451718"/>
            <a:ext cx="2855168" cy="487954"/>
          </a:xfrm>
          <a:prstGeom prst="rect">
            <a:avLst/>
          </a:prstGeom>
        </p:spPr>
        <p:txBody>
          <a:bodyPr wrap="square" lIns="0" tIns="0" rIns="0" bIns="0" rtlCol="0" anchor="t">
            <a:spAutoFit/>
          </a:bodyPr>
          <a:lstStyle/>
          <a:p>
            <a:pPr marL="0" marR="0" lvl="0" indent="0" algn="ctr" defTabSz="914400" rtl="0" eaLnBrk="1" fontAlgn="auto" latinLnBrk="0" hangingPunct="1">
              <a:lnSpc>
                <a:spcPts val="1872"/>
              </a:lnSpc>
              <a:spcBef>
                <a:spcPts val="0"/>
              </a:spcBef>
              <a:spcAft>
                <a:spcPts val="0"/>
              </a:spcAft>
              <a:buClrTx/>
              <a:buSzTx/>
              <a:buFontTx/>
              <a:buNone/>
              <a:tabLst/>
              <a:defRPr/>
            </a:pPr>
            <a:r>
              <a:rPr kumimoji="0" lang="es-CO" sz="1600" b="1" i="0" u="none" strike="noStrike" kern="1200" cap="none" spc="0" normalizeH="0" baseline="0" noProof="0" dirty="0">
                <a:ln>
                  <a:noFill/>
                </a:ln>
                <a:solidFill>
                  <a:srgbClr val="009536"/>
                </a:solidFill>
                <a:effectLst/>
                <a:uLnTx/>
                <a:uFillTx/>
                <a:latin typeface="Century Gothic" panose="020B0502020202020204" pitchFamily="34" charset="0"/>
              </a:rPr>
              <a:t>Producto o grupo de valor que recibe el resultado</a:t>
            </a:r>
          </a:p>
        </p:txBody>
      </p:sp>
      <p:sp>
        <p:nvSpPr>
          <p:cNvPr id="105" name="TextBox 105"/>
          <p:cNvSpPr txBox="1"/>
          <p:nvPr/>
        </p:nvSpPr>
        <p:spPr>
          <a:xfrm>
            <a:off x="1033884" y="8357523"/>
            <a:ext cx="1090690" cy="487954"/>
          </a:xfrm>
          <a:prstGeom prst="rect">
            <a:avLst/>
          </a:prstGeom>
        </p:spPr>
        <p:txBody>
          <a:bodyPr wrap="square" lIns="0" tIns="0" rIns="0" bIns="0" rtlCol="0" anchor="t">
            <a:spAutoFit/>
          </a:bodyPr>
          <a:lstStyle/>
          <a:p>
            <a:pPr marL="0" marR="0" lvl="0" indent="0" algn="l" defTabSz="914400" rtl="0" eaLnBrk="1" fontAlgn="auto" latinLnBrk="0" hangingPunct="1">
              <a:lnSpc>
                <a:spcPts val="1872"/>
              </a:lnSpc>
              <a:spcBef>
                <a:spcPts val="0"/>
              </a:spcBef>
              <a:spcAft>
                <a:spcPts val="0"/>
              </a:spcAft>
              <a:buClrTx/>
              <a:buSzTx/>
              <a:buFontTx/>
              <a:buNone/>
              <a:tabLst/>
              <a:defRPr/>
            </a:pPr>
            <a:r>
              <a:rPr kumimoji="0" lang="es-CO" sz="1600" b="0" i="0" u="none" strike="noStrike" kern="1200" cap="none" spc="0" normalizeH="0" baseline="0" noProof="0" dirty="0">
                <a:ln>
                  <a:noFill/>
                </a:ln>
                <a:solidFill>
                  <a:srgbClr val="009536"/>
                </a:solidFill>
                <a:effectLst/>
                <a:uLnTx/>
                <a:uFillTx/>
                <a:latin typeface="League Spartan"/>
                <a:ea typeface="+mn-ea"/>
                <a:cs typeface="+mn-cs"/>
              </a:rPr>
              <a:t>Requisito</a:t>
            </a:r>
          </a:p>
          <a:p>
            <a:pPr marL="0" marR="0" lvl="0" indent="0" algn="l" defTabSz="914400" rtl="0" eaLnBrk="1" fontAlgn="auto" latinLnBrk="0" hangingPunct="1">
              <a:lnSpc>
                <a:spcPts val="1872"/>
              </a:lnSpc>
              <a:spcBef>
                <a:spcPts val="0"/>
              </a:spcBef>
              <a:spcAft>
                <a:spcPts val="0"/>
              </a:spcAft>
              <a:buClrTx/>
              <a:buSzTx/>
              <a:buFontTx/>
              <a:buNone/>
              <a:tabLst/>
              <a:defRPr/>
            </a:pPr>
            <a:r>
              <a:rPr kumimoji="0" lang="es-CO" sz="1600" b="0" i="0" u="none" strike="noStrike" kern="1200" cap="none" spc="0" normalizeH="0" baseline="0" noProof="0" dirty="0">
                <a:ln>
                  <a:noFill/>
                </a:ln>
                <a:solidFill>
                  <a:srgbClr val="009536"/>
                </a:solidFill>
                <a:effectLst/>
                <a:uLnTx/>
                <a:uFillTx/>
                <a:latin typeface="League Spartan"/>
                <a:ea typeface="+mn-ea"/>
                <a:cs typeface="+mn-cs"/>
              </a:rPr>
              <a:t>Asociado:</a:t>
            </a:r>
          </a:p>
        </p:txBody>
      </p:sp>
      <p:sp>
        <p:nvSpPr>
          <p:cNvPr id="107" name="TextBox 107"/>
          <p:cNvSpPr txBox="1"/>
          <p:nvPr/>
        </p:nvSpPr>
        <p:spPr>
          <a:xfrm>
            <a:off x="142712" y="9675823"/>
            <a:ext cx="911911" cy="244298"/>
          </a:xfrm>
          <a:prstGeom prst="rect">
            <a:avLst/>
          </a:prstGeom>
        </p:spPr>
        <p:txBody>
          <a:bodyPr wrap="square" lIns="0" tIns="0" rIns="0" bIns="0" rtlCol="0" anchor="t">
            <a:spAutoFit/>
          </a:bodyPr>
          <a:lstStyle/>
          <a:p>
            <a:pPr marL="0" marR="0" lvl="0" indent="0" algn="ctr" defTabSz="914400" rtl="0" eaLnBrk="1" fontAlgn="auto" latinLnBrk="0" hangingPunct="1">
              <a:lnSpc>
                <a:spcPts val="1872"/>
              </a:lnSpc>
              <a:spcBef>
                <a:spcPts val="0"/>
              </a:spcBef>
              <a:spcAft>
                <a:spcPts val="0"/>
              </a:spcAft>
              <a:buClrTx/>
              <a:buSzTx/>
              <a:buFontTx/>
              <a:buNone/>
              <a:tabLst/>
              <a:defRPr/>
            </a:pPr>
            <a:r>
              <a:rPr kumimoji="0" lang="es-CO" sz="1600" b="1" i="0" u="none" strike="noStrike" kern="1200" cap="none" spc="0" normalizeH="0" baseline="0" noProof="0" dirty="0">
                <a:ln>
                  <a:noFill/>
                </a:ln>
                <a:solidFill>
                  <a:srgbClr val="009536"/>
                </a:solidFill>
                <a:effectLst/>
                <a:uLnTx/>
                <a:uFillTx/>
                <a:latin typeface="Century Gothic" panose="020B0502020202020204" pitchFamily="34" charset="0"/>
              </a:rPr>
              <a:t>Elaboró</a:t>
            </a:r>
            <a:r>
              <a:rPr kumimoji="0" lang="en-US" sz="1600" b="1" i="0" u="none" strike="noStrike" kern="1200" cap="none" spc="0" normalizeH="0" baseline="0" noProof="0" dirty="0">
                <a:ln>
                  <a:noFill/>
                </a:ln>
                <a:solidFill>
                  <a:srgbClr val="009536"/>
                </a:solidFill>
                <a:effectLst/>
                <a:uLnTx/>
                <a:uFillTx/>
                <a:latin typeface="Century Gothic" panose="020B0502020202020204" pitchFamily="34" charset="0"/>
              </a:rPr>
              <a:t>:</a:t>
            </a:r>
          </a:p>
        </p:txBody>
      </p:sp>
      <p:sp>
        <p:nvSpPr>
          <p:cNvPr id="108" name="TextBox 108"/>
          <p:cNvSpPr txBox="1"/>
          <p:nvPr/>
        </p:nvSpPr>
        <p:spPr>
          <a:xfrm>
            <a:off x="6231857" y="9689365"/>
            <a:ext cx="839230" cy="244298"/>
          </a:xfrm>
          <a:prstGeom prst="rect">
            <a:avLst/>
          </a:prstGeom>
        </p:spPr>
        <p:txBody>
          <a:bodyPr wrap="square" lIns="0" tIns="0" rIns="0" bIns="0" rtlCol="0" anchor="t">
            <a:spAutoFit/>
          </a:bodyPr>
          <a:lstStyle/>
          <a:p>
            <a:pPr marL="0" marR="0" lvl="0" indent="0" algn="ctr" defTabSz="914400" rtl="0" eaLnBrk="1" fontAlgn="auto" latinLnBrk="0" hangingPunct="1">
              <a:lnSpc>
                <a:spcPts val="1872"/>
              </a:lnSpc>
              <a:spcBef>
                <a:spcPts val="0"/>
              </a:spcBef>
              <a:spcAft>
                <a:spcPts val="0"/>
              </a:spcAft>
              <a:buClrTx/>
              <a:buSzTx/>
              <a:buFontTx/>
              <a:buNone/>
              <a:tabLst/>
              <a:defRPr/>
            </a:pPr>
            <a:r>
              <a:rPr kumimoji="0" lang="es-CO" sz="1600" b="1" i="0" u="none" strike="noStrike" kern="1200" cap="none" spc="0" normalizeH="0" baseline="0" noProof="0" dirty="0">
                <a:ln>
                  <a:noFill/>
                </a:ln>
                <a:solidFill>
                  <a:srgbClr val="009536"/>
                </a:solidFill>
                <a:effectLst/>
                <a:uLnTx/>
                <a:uFillTx/>
                <a:latin typeface="Century Gothic" panose="020B0502020202020204" pitchFamily="34" charset="0"/>
              </a:rPr>
              <a:t>Revisó:</a:t>
            </a:r>
          </a:p>
        </p:txBody>
      </p:sp>
      <p:sp>
        <p:nvSpPr>
          <p:cNvPr id="109" name="TextBox 109"/>
          <p:cNvSpPr txBox="1"/>
          <p:nvPr/>
        </p:nvSpPr>
        <p:spPr>
          <a:xfrm>
            <a:off x="12001737" y="9660627"/>
            <a:ext cx="940193" cy="244298"/>
          </a:xfrm>
          <a:prstGeom prst="rect">
            <a:avLst/>
          </a:prstGeom>
        </p:spPr>
        <p:txBody>
          <a:bodyPr wrap="square" lIns="0" tIns="0" rIns="0" bIns="0" rtlCol="0" anchor="t">
            <a:spAutoFit/>
          </a:bodyPr>
          <a:lstStyle/>
          <a:p>
            <a:pPr marL="0" marR="0" lvl="0" indent="0" algn="ctr" defTabSz="914400" rtl="0" eaLnBrk="1" fontAlgn="auto" latinLnBrk="0" hangingPunct="1">
              <a:lnSpc>
                <a:spcPts val="1872"/>
              </a:lnSpc>
              <a:spcBef>
                <a:spcPts val="0"/>
              </a:spcBef>
              <a:spcAft>
                <a:spcPts val="0"/>
              </a:spcAft>
              <a:buClrTx/>
              <a:buSzTx/>
              <a:buFontTx/>
              <a:buNone/>
              <a:tabLst/>
              <a:defRPr/>
            </a:pPr>
            <a:r>
              <a:rPr kumimoji="0" lang="es-CO" sz="1600" b="1" i="0" u="none" strike="noStrike" kern="1200" cap="none" spc="0" normalizeH="0" baseline="0" noProof="0" dirty="0">
                <a:ln>
                  <a:noFill/>
                </a:ln>
                <a:solidFill>
                  <a:srgbClr val="009536"/>
                </a:solidFill>
                <a:effectLst/>
                <a:uLnTx/>
                <a:uFillTx/>
                <a:latin typeface="Century Gothic" panose="020B0502020202020204" pitchFamily="34" charset="0"/>
              </a:rPr>
              <a:t>Aprobó:</a:t>
            </a:r>
          </a:p>
        </p:txBody>
      </p:sp>
      <p:pic>
        <p:nvPicPr>
          <p:cNvPr id="118" name="Gráfico 117">
            <a:extLst>
              <a:ext uri="{FF2B5EF4-FFF2-40B4-BE49-F238E27FC236}">
                <a16:creationId xmlns:a16="http://schemas.microsoft.com/office/drawing/2014/main" id="{5D778744-8F60-45CE-9D46-A83E6DACB4B0}"/>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39222" y="1391747"/>
            <a:ext cx="596156" cy="596156"/>
          </a:xfrm>
          <a:prstGeom prst="rect">
            <a:avLst/>
          </a:prstGeom>
        </p:spPr>
      </p:pic>
      <p:pic>
        <p:nvPicPr>
          <p:cNvPr id="120" name="Gráfico 119">
            <a:extLst>
              <a:ext uri="{FF2B5EF4-FFF2-40B4-BE49-F238E27FC236}">
                <a16:creationId xmlns:a16="http://schemas.microsoft.com/office/drawing/2014/main" id="{B5C9A838-D49D-4537-9F45-542DA7F849E5}"/>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93510" y="5406651"/>
            <a:ext cx="538629" cy="538629"/>
          </a:xfrm>
          <a:prstGeom prst="rect">
            <a:avLst/>
          </a:prstGeom>
        </p:spPr>
      </p:pic>
      <p:pic>
        <p:nvPicPr>
          <p:cNvPr id="122" name="Gráfico 121">
            <a:extLst>
              <a:ext uri="{FF2B5EF4-FFF2-40B4-BE49-F238E27FC236}">
                <a16:creationId xmlns:a16="http://schemas.microsoft.com/office/drawing/2014/main" id="{3A3A5791-733D-4B51-BE36-AE5297012AC4}"/>
              </a:ext>
            </a:extLst>
          </p:cNvPr>
          <p:cNvPicPr>
            <a:picLocks noChangeAspect="1"/>
          </p:cNvPicPr>
          <p:nvPr/>
        </p:nvPicPr>
        <p:blipFill>
          <a:blip r:embed="rId7" cstate="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4571536" y="1427036"/>
            <a:ext cx="691317" cy="691317"/>
          </a:xfrm>
          <a:prstGeom prst="rect">
            <a:avLst/>
          </a:prstGeom>
        </p:spPr>
      </p:pic>
      <p:pic>
        <p:nvPicPr>
          <p:cNvPr id="124" name="Gráfico 123">
            <a:extLst>
              <a:ext uri="{FF2B5EF4-FFF2-40B4-BE49-F238E27FC236}">
                <a16:creationId xmlns:a16="http://schemas.microsoft.com/office/drawing/2014/main" id="{D3E01211-6624-4841-B08A-49A35419AAA4}"/>
              </a:ext>
            </a:extLst>
          </p:cNvPr>
          <p:cNvPicPr>
            <a:picLocks noChangeAspect="1"/>
          </p:cNvPicPr>
          <p:nvPr/>
        </p:nvPicPr>
        <p:blipFill>
          <a:blip r:embed="rId9" cstate="print">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14554812" y="5484235"/>
            <a:ext cx="626567" cy="626567"/>
          </a:xfrm>
          <a:prstGeom prst="rect">
            <a:avLst/>
          </a:prstGeom>
        </p:spPr>
      </p:pic>
      <p:pic>
        <p:nvPicPr>
          <p:cNvPr id="126" name="Gráfico 125">
            <a:extLst>
              <a:ext uri="{FF2B5EF4-FFF2-40B4-BE49-F238E27FC236}">
                <a16:creationId xmlns:a16="http://schemas.microsoft.com/office/drawing/2014/main" id="{286D7625-23F7-4756-9DDC-64F8C239C79C}"/>
              </a:ext>
            </a:extLst>
          </p:cNvPr>
          <p:cNvPicPr>
            <a:picLocks noChangeAspect="1"/>
          </p:cNvPicPr>
          <p:nvPr/>
        </p:nvPicPr>
        <p:blipFill>
          <a:blip r:embed="rId11" cstate="print">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101195" y="8254273"/>
            <a:ext cx="893374" cy="893374"/>
          </a:xfrm>
          <a:prstGeom prst="rect">
            <a:avLst/>
          </a:prstGeom>
        </p:spPr>
      </p:pic>
      <p:pic>
        <p:nvPicPr>
          <p:cNvPr id="128" name="Gráfico 127">
            <a:extLst>
              <a:ext uri="{FF2B5EF4-FFF2-40B4-BE49-F238E27FC236}">
                <a16:creationId xmlns:a16="http://schemas.microsoft.com/office/drawing/2014/main" id="{CEC92555-9FF4-4C58-BA12-8C7AD5DF87FC}"/>
              </a:ext>
            </a:extLst>
          </p:cNvPr>
          <p:cNvPicPr>
            <a:picLocks noChangeAspect="1"/>
          </p:cNvPicPr>
          <p:nvPr/>
        </p:nvPicPr>
        <p:blipFill>
          <a:blip r:embed="rId13" cstate="print">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13709776" y="8661938"/>
            <a:ext cx="794226" cy="794226"/>
          </a:xfrm>
          <a:prstGeom prst="rect">
            <a:avLst/>
          </a:prstGeom>
        </p:spPr>
      </p:pic>
      <p:grpSp>
        <p:nvGrpSpPr>
          <p:cNvPr id="133" name="Grupo 132">
            <a:extLst>
              <a:ext uri="{FF2B5EF4-FFF2-40B4-BE49-F238E27FC236}">
                <a16:creationId xmlns:a16="http://schemas.microsoft.com/office/drawing/2014/main" id="{0640C20F-3F5F-47DA-A990-B15765A340E2}"/>
              </a:ext>
            </a:extLst>
          </p:cNvPr>
          <p:cNvGrpSpPr/>
          <p:nvPr/>
        </p:nvGrpSpPr>
        <p:grpSpPr>
          <a:xfrm>
            <a:off x="3261743" y="1437898"/>
            <a:ext cx="1222995" cy="796167"/>
            <a:chOff x="5448153" y="1517116"/>
            <a:chExt cx="1222995" cy="796167"/>
          </a:xfrm>
        </p:grpSpPr>
        <p:sp>
          <p:nvSpPr>
            <p:cNvPr id="131" name="Elipse 130">
              <a:extLst>
                <a:ext uri="{FF2B5EF4-FFF2-40B4-BE49-F238E27FC236}">
                  <a16:creationId xmlns:a16="http://schemas.microsoft.com/office/drawing/2014/main" id="{E5A078F6-8AF3-4152-B56B-3F645EF7E8DE}"/>
                </a:ext>
              </a:extLst>
            </p:cNvPr>
            <p:cNvSpPr/>
            <p:nvPr/>
          </p:nvSpPr>
          <p:spPr>
            <a:xfrm>
              <a:off x="5629480" y="1517116"/>
              <a:ext cx="796167" cy="796167"/>
            </a:xfrm>
            <a:prstGeom prst="ellipse">
              <a:avLst/>
            </a:prstGeom>
            <a:solidFill>
              <a:srgbClr val="0095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O" sz="1800" b="0" i="0" u="none" strike="noStrike" kern="1200" cap="none" spc="0" normalizeH="0" baseline="0" noProof="0" dirty="0">
                <a:ln>
                  <a:noFill/>
                </a:ln>
                <a:solidFill>
                  <a:prstClr val="white"/>
                </a:solidFill>
                <a:effectLst/>
                <a:uLnTx/>
                <a:uFillTx/>
                <a:latin typeface="Century Gothic" panose="020B0502020202020204" pitchFamily="34" charset="0"/>
              </a:endParaRPr>
            </a:p>
          </p:txBody>
        </p:sp>
        <p:sp>
          <p:nvSpPr>
            <p:cNvPr id="132" name="TextBox 98">
              <a:extLst>
                <a:ext uri="{FF2B5EF4-FFF2-40B4-BE49-F238E27FC236}">
                  <a16:creationId xmlns:a16="http://schemas.microsoft.com/office/drawing/2014/main" id="{4B736870-4491-4EAD-985A-426DD1882382}"/>
                </a:ext>
              </a:extLst>
            </p:cNvPr>
            <p:cNvSpPr txBox="1"/>
            <p:nvPr/>
          </p:nvSpPr>
          <p:spPr>
            <a:xfrm>
              <a:off x="5448153" y="1944862"/>
              <a:ext cx="1222995" cy="319255"/>
            </a:xfrm>
            <a:prstGeom prst="rect">
              <a:avLst/>
            </a:prstGeom>
          </p:spPr>
          <p:txBody>
            <a:bodyPr wrap="square" lIns="0" tIns="0" rIns="0" bIns="0" rtlCol="0" anchor="ctr">
              <a:spAutoFit/>
            </a:bodyPr>
            <a:lstStyle/>
            <a:p>
              <a:pPr marL="0" marR="0" lvl="0" indent="0" algn="ctr" defTabSz="914400" rtl="0" eaLnBrk="1" fontAlgn="auto" latinLnBrk="0" hangingPunct="1">
                <a:lnSpc>
                  <a:spcPts val="1872"/>
                </a:lnSpc>
                <a:spcBef>
                  <a:spcPts val="0"/>
                </a:spcBef>
                <a:spcAft>
                  <a:spcPts val="0"/>
                </a:spcAft>
                <a:buClrTx/>
                <a:buSzTx/>
                <a:buFontTx/>
                <a:buNone/>
                <a:tabLst/>
                <a:defRPr/>
              </a:pPr>
              <a:r>
                <a:rPr kumimoji="0" lang="en-US" sz="4800" b="0" i="0" u="none" strike="noStrike" kern="1200" cap="none" spc="0" normalizeH="0" baseline="0" noProof="0" dirty="0">
                  <a:ln>
                    <a:noFill/>
                  </a:ln>
                  <a:solidFill>
                    <a:prstClr val="white"/>
                  </a:solidFill>
                  <a:effectLst/>
                  <a:uLnTx/>
                  <a:uFillTx/>
                  <a:latin typeface="Century Gothic" panose="020B0502020202020204" pitchFamily="34" charset="0"/>
                </a:rPr>
                <a:t>P</a:t>
              </a:r>
            </a:p>
          </p:txBody>
        </p:sp>
      </p:grpSp>
      <p:grpSp>
        <p:nvGrpSpPr>
          <p:cNvPr id="140" name="Grupo 139">
            <a:extLst>
              <a:ext uri="{FF2B5EF4-FFF2-40B4-BE49-F238E27FC236}">
                <a16:creationId xmlns:a16="http://schemas.microsoft.com/office/drawing/2014/main" id="{D09A06EF-4083-483F-92D3-51B5356C7E71}"/>
              </a:ext>
            </a:extLst>
          </p:cNvPr>
          <p:cNvGrpSpPr/>
          <p:nvPr/>
        </p:nvGrpSpPr>
        <p:grpSpPr>
          <a:xfrm>
            <a:off x="9004298" y="1442937"/>
            <a:ext cx="1222995" cy="796167"/>
            <a:chOff x="5448210" y="1517116"/>
            <a:chExt cx="1222995" cy="796167"/>
          </a:xfrm>
        </p:grpSpPr>
        <p:sp>
          <p:nvSpPr>
            <p:cNvPr id="141" name="Elipse 140">
              <a:extLst>
                <a:ext uri="{FF2B5EF4-FFF2-40B4-BE49-F238E27FC236}">
                  <a16:creationId xmlns:a16="http://schemas.microsoft.com/office/drawing/2014/main" id="{84EBBAD8-1A43-4C45-B895-C15FC5E4492B}"/>
                </a:ext>
              </a:extLst>
            </p:cNvPr>
            <p:cNvSpPr/>
            <p:nvPr/>
          </p:nvSpPr>
          <p:spPr>
            <a:xfrm>
              <a:off x="5629480" y="1517116"/>
              <a:ext cx="796167" cy="796167"/>
            </a:xfrm>
            <a:prstGeom prst="ellipse">
              <a:avLst/>
            </a:prstGeom>
            <a:solidFill>
              <a:srgbClr val="0095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O" sz="1800" b="0" i="0" u="none" strike="noStrike" kern="1200" cap="none" spc="0" normalizeH="0" baseline="0" noProof="0" dirty="0">
                <a:ln>
                  <a:noFill/>
                </a:ln>
                <a:solidFill>
                  <a:prstClr val="white"/>
                </a:solidFill>
                <a:effectLst/>
                <a:uLnTx/>
                <a:uFillTx/>
                <a:latin typeface="Century Gothic" panose="020B0502020202020204" pitchFamily="34" charset="0"/>
              </a:endParaRPr>
            </a:p>
          </p:txBody>
        </p:sp>
        <p:sp>
          <p:nvSpPr>
            <p:cNvPr id="142" name="TextBox 98">
              <a:extLst>
                <a:ext uri="{FF2B5EF4-FFF2-40B4-BE49-F238E27FC236}">
                  <a16:creationId xmlns:a16="http://schemas.microsoft.com/office/drawing/2014/main" id="{A30B5B8C-5BD6-4721-BA8C-E0C9238190C9}"/>
                </a:ext>
              </a:extLst>
            </p:cNvPr>
            <p:cNvSpPr txBox="1"/>
            <p:nvPr/>
          </p:nvSpPr>
          <p:spPr>
            <a:xfrm>
              <a:off x="5448210" y="1912498"/>
              <a:ext cx="1222995" cy="319255"/>
            </a:xfrm>
            <a:prstGeom prst="rect">
              <a:avLst/>
            </a:prstGeom>
          </p:spPr>
          <p:txBody>
            <a:bodyPr wrap="square" lIns="0" tIns="0" rIns="0" bIns="0" rtlCol="0" anchor="ctr">
              <a:spAutoFit/>
            </a:bodyPr>
            <a:lstStyle/>
            <a:p>
              <a:pPr marL="0" marR="0" lvl="0" indent="0" algn="ctr" defTabSz="914400" rtl="0" eaLnBrk="1" fontAlgn="auto" latinLnBrk="0" hangingPunct="1">
                <a:lnSpc>
                  <a:spcPts val="1872"/>
                </a:lnSpc>
                <a:spcBef>
                  <a:spcPts val="0"/>
                </a:spcBef>
                <a:spcAft>
                  <a:spcPts val="0"/>
                </a:spcAft>
                <a:buClrTx/>
                <a:buSzTx/>
                <a:buFontTx/>
                <a:buNone/>
                <a:tabLst/>
                <a:defRPr/>
              </a:pPr>
              <a:r>
                <a:rPr kumimoji="0" lang="en-US" sz="4800" b="0" i="0" u="none" strike="noStrike" kern="1200" cap="none" spc="0" normalizeH="0" baseline="0" noProof="0" dirty="0">
                  <a:ln>
                    <a:noFill/>
                  </a:ln>
                  <a:solidFill>
                    <a:prstClr val="white"/>
                  </a:solidFill>
                  <a:effectLst/>
                  <a:uLnTx/>
                  <a:uFillTx/>
                  <a:latin typeface="Century Gothic" panose="020B0502020202020204" pitchFamily="34" charset="0"/>
                </a:rPr>
                <a:t>H</a:t>
              </a:r>
            </a:p>
          </p:txBody>
        </p:sp>
      </p:grpSp>
      <p:grpSp>
        <p:nvGrpSpPr>
          <p:cNvPr id="143" name="Grupo 142">
            <a:extLst>
              <a:ext uri="{FF2B5EF4-FFF2-40B4-BE49-F238E27FC236}">
                <a16:creationId xmlns:a16="http://schemas.microsoft.com/office/drawing/2014/main" id="{FF4EA26C-57D9-4F12-898D-0B40647A2C0D}"/>
              </a:ext>
            </a:extLst>
          </p:cNvPr>
          <p:cNvGrpSpPr/>
          <p:nvPr/>
        </p:nvGrpSpPr>
        <p:grpSpPr>
          <a:xfrm>
            <a:off x="8925751" y="5477876"/>
            <a:ext cx="1118170" cy="737848"/>
            <a:chOff x="5416065" y="1517116"/>
            <a:chExt cx="1222995" cy="796167"/>
          </a:xfrm>
        </p:grpSpPr>
        <p:sp>
          <p:nvSpPr>
            <p:cNvPr id="144" name="Elipse 143">
              <a:extLst>
                <a:ext uri="{FF2B5EF4-FFF2-40B4-BE49-F238E27FC236}">
                  <a16:creationId xmlns:a16="http://schemas.microsoft.com/office/drawing/2014/main" id="{D128A498-1928-469F-893A-2CA58A433C0C}"/>
                </a:ext>
              </a:extLst>
            </p:cNvPr>
            <p:cNvSpPr/>
            <p:nvPr/>
          </p:nvSpPr>
          <p:spPr>
            <a:xfrm>
              <a:off x="5629480" y="1517116"/>
              <a:ext cx="796167" cy="796167"/>
            </a:xfrm>
            <a:prstGeom prst="ellipse">
              <a:avLst/>
            </a:prstGeom>
            <a:solidFill>
              <a:srgbClr val="0095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O" sz="1800" b="0" i="0" u="none" strike="noStrike" kern="1200" cap="none" spc="0" normalizeH="0" baseline="0" noProof="0" dirty="0">
                <a:ln>
                  <a:noFill/>
                </a:ln>
                <a:solidFill>
                  <a:prstClr val="white"/>
                </a:solidFill>
                <a:effectLst/>
                <a:uLnTx/>
                <a:uFillTx/>
                <a:latin typeface="Century Gothic" panose="020B0502020202020204" pitchFamily="34" charset="0"/>
              </a:endParaRPr>
            </a:p>
          </p:txBody>
        </p:sp>
        <p:sp>
          <p:nvSpPr>
            <p:cNvPr id="145" name="TextBox 98">
              <a:extLst>
                <a:ext uri="{FF2B5EF4-FFF2-40B4-BE49-F238E27FC236}">
                  <a16:creationId xmlns:a16="http://schemas.microsoft.com/office/drawing/2014/main" id="{15A62D0A-1452-44B6-A0CB-880FB2BF475B}"/>
                </a:ext>
              </a:extLst>
            </p:cNvPr>
            <p:cNvSpPr txBox="1"/>
            <p:nvPr/>
          </p:nvSpPr>
          <p:spPr>
            <a:xfrm>
              <a:off x="5416065" y="1978446"/>
              <a:ext cx="1222995" cy="319255"/>
            </a:xfrm>
            <a:prstGeom prst="rect">
              <a:avLst/>
            </a:prstGeom>
          </p:spPr>
          <p:txBody>
            <a:bodyPr wrap="square" lIns="0" tIns="0" rIns="0" bIns="0" rtlCol="0" anchor="ctr">
              <a:spAutoFit/>
            </a:bodyPr>
            <a:lstStyle/>
            <a:p>
              <a:pPr marL="0" marR="0" lvl="0" indent="0" algn="ctr" defTabSz="914400" rtl="0" eaLnBrk="1" fontAlgn="auto" latinLnBrk="0" hangingPunct="1">
                <a:lnSpc>
                  <a:spcPts val="1872"/>
                </a:lnSpc>
                <a:spcBef>
                  <a:spcPts val="0"/>
                </a:spcBef>
                <a:spcAft>
                  <a:spcPts val="0"/>
                </a:spcAft>
                <a:buClrTx/>
                <a:buSzTx/>
                <a:buFontTx/>
                <a:buNone/>
                <a:tabLst/>
                <a:defRPr/>
              </a:pPr>
              <a:r>
                <a:rPr kumimoji="0" lang="en-US" sz="4800" b="0" i="0" u="none" strike="noStrike" kern="1200" cap="none" spc="0" normalizeH="0" baseline="0" noProof="0" dirty="0">
                  <a:ln>
                    <a:noFill/>
                  </a:ln>
                  <a:solidFill>
                    <a:prstClr val="white"/>
                  </a:solidFill>
                  <a:effectLst/>
                  <a:uLnTx/>
                  <a:uFillTx/>
                  <a:latin typeface="Century Gothic" panose="020B0502020202020204" pitchFamily="34" charset="0"/>
                </a:rPr>
                <a:t>V</a:t>
              </a:r>
            </a:p>
          </p:txBody>
        </p:sp>
      </p:grpSp>
      <p:grpSp>
        <p:nvGrpSpPr>
          <p:cNvPr id="146" name="Grupo 145">
            <a:extLst>
              <a:ext uri="{FF2B5EF4-FFF2-40B4-BE49-F238E27FC236}">
                <a16:creationId xmlns:a16="http://schemas.microsoft.com/office/drawing/2014/main" id="{9F1B4100-E36A-4DB2-B4DE-04A475E60332}"/>
              </a:ext>
            </a:extLst>
          </p:cNvPr>
          <p:cNvGrpSpPr/>
          <p:nvPr/>
        </p:nvGrpSpPr>
        <p:grpSpPr>
          <a:xfrm>
            <a:off x="3219714" y="5524500"/>
            <a:ext cx="1222995" cy="796167"/>
            <a:chOff x="4722877" y="1459216"/>
            <a:chExt cx="1222995" cy="796167"/>
          </a:xfrm>
        </p:grpSpPr>
        <p:sp>
          <p:nvSpPr>
            <p:cNvPr id="147" name="Elipse 146">
              <a:extLst>
                <a:ext uri="{FF2B5EF4-FFF2-40B4-BE49-F238E27FC236}">
                  <a16:creationId xmlns:a16="http://schemas.microsoft.com/office/drawing/2014/main" id="{486A0169-520F-4131-8BC9-E7BB9C776F86}"/>
                </a:ext>
              </a:extLst>
            </p:cNvPr>
            <p:cNvSpPr/>
            <p:nvPr/>
          </p:nvSpPr>
          <p:spPr>
            <a:xfrm>
              <a:off x="4943929" y="1459216"/>
              <a:ext cx="796167" cy="796167"/>
            </a:xfrm>
            <a:prstGeom prst="ellipse">
              <a:avLst/>
            </a:prstGeom>
            <a:solidFill>
              <a:srgbClr val="0095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O" sz="1800" b="0" i="0" u="none" strike="noStrike" kern="1200" cap="none" spc="0" normalizeH="0" baseline="0" noProof="0" dirty="0">
                <a:ln>
                  <a:noFill/>
                </a:ln>
                <a:solidFill>
                  <a:prstClr val="white"/>
                </a:solidFill>
                <a:effectLst/>
                <a:uLnTx/>
                <a:uFillTx/>
                <a:latin typeface="Century Gothic" panose="020B0502020202020204" pitchFamily="34" charset="0"/>
              </a:endParaRPr>
            </a:p>
          </p:txBody>
        </p:sp>
        <p:sp>
          <p:nvSpPr>
            <p:cNvPr id="148" name="TextBox 98">
              <a:extLst>
                <a:ext uri="{FF2B5EF4-FFF2-40B4-BE49-F238E27FC236}">
                  <a16:creationId xmlns:a16="http://schemas.microsoft.com/office/drawing/2014/main" id="{96F8AEFF-9659-4AEF-8249-1CA1F13A955B}"/>
                </a:ext>
              </a:extLst>
            </p:cNvPr>
            <p:cNvSpPr txBox="1"/>
            <p:nvPr/>
          </p:nvSpPr>
          <p:spPr>
            <a:xfrm>
              <a:off x="4722877" y="1851529"/>
              <a:ext cx="1222995" cy="319255"/>
            </a:xfrm>
            <a:prstGeom prst="rect">
              <a:avLst/>
            </a:prstGeom>
          </p:spPr>
          <p:txBody>
            <a:bodyPr wrap="square" lIns="0" tIns="0" rIns="0" bIns="0" rtlCol="0" anchor="ctr">
              <a:spAutoFit/>
            </a:bodyPr>
            <a:lstStyle/>
            <a:p>
              <a:pPr marL="0" marR="0" lvl="0" indent="0" algn="ctr" defTabSz="914400" rtl="0" eaLnBrk="1" fontAlgn="auto" latinLnBrk="0" hangingPunct="1">
                <a:lnSpc>
                  <a:spcPts val="1872"/>
                </a:lnSpc>
                <a:spcBef>
                  <a:spcPts val="0"/>
                </a:spcBef>
                <a:spcAft>
                  <a:spcPts val="0"/>
                </a:spcAft>
                <a:buClrTx/>
                <a:buSzTx/>
                <a:buFontTx/>
                <a:buNone/>
                <a:tabLst/>
                <a:defRPr/>
              </a:pPr>
              <a:r>
                <a:rPr kumimoji="0" lang="en-US" sz="4800" b="0" i="0" u="none" strike="noStrike" kern="1200" cap="none" spc="0" normalizeH="0" baseline="0" noProof="0" dirty="0">
                  <a:ln>
                    <a:noFill/>
                  </a:ln>
                  <a:solidFill>
                    <a:prstClr val="white"/>
                  </a:solidFill>
                  <a:effectLst/>
                  <a:uLnTx/>
                  <a:uFillTx/>
                  <a:latin typeface="Century Gothic" panose="020B0502020202020204" pitchFamily="34" charset="0"/>
                </a:rPr>
                <a:t>A</a:t>
              </a:r>
            </a:p>
          </p:txBody>
        </p:sp>
      </p:grpSp>
      <p:sp>
        <p:nvSpPr>
          <p:cNvPr id="149" name="CuadroTexto 148">
            <a:extLst>
              <a:ext uri="{FF2B5EF4-FFF2-40B4-BE49-F238E27FC236}">
                <a16:creationId xmlns:a16="http://schemas.microsoft.com/office/drawing/2014/main" id="{B61C0742-3694-4F00-A129-AB063273A2E8}"/>
              </a:ext>
            </a:extLst>
          </p:cNvPr>
          <p:cNvSpPr txBox="1"/>
          <p:nvPr/>
        </p:nvSpPr>
        <p:spPr>
          <a:xfrm>
            <a:off x="4324752" y="2026122"/>
            <a:ext cx="4556760" cy="3293209"/>
          </a:xfrm>
          <a:prstGeom prst="rect">
            <a:avLst/>
          </a:prstGeom>
          <a:noFill/>
        </p:spPr>
        <p:txBody>
          <a:bodyPr wrap="square" rtlCol="0">
            <a:spAutoFit/>
          </a:bodyPr>
          <a:lstStyle/>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s-ES" sz="1300" b="0" i="0" u="none" strike="noStrike" kern="1200" cap="none" spc="0" normalizeH="0" baseline="0" noProof="0" dirty="0">
                <a:ln>
                  <a:noFill/>
                </a:ln>
                <a:effectLst/>
                <a:uLnTx/>
                <a:uFillTx/>
                <a:latin typeface="Century Gothic" panose="020B0502020202020204" pitchFamily="34" charset="0"/>
              </a:rPr>
              <a:t>Identificar los diversos grupos y actores  sociales presentes o relacionados con las áreas protegidas entendiendo los intereses que tienen sobre el territorio</a:t>
            </a:r>
            <a:r>
              <a:rPr lang="es-ES" sz="1300" dirty="0">
                <a:latin typeface="Century Gothic" panose="020B0502020202020204" pitchFamily="34" charset="0"/>
              </a:rPr>
              <a:t>.</a:t>
            </a:r>
            <a:endParaRPr kumimoji="0" lang="es-ES" sz="1300" b="0" i="0" u="none" strike="noStrike" kern="1200" cap="none" spc="0" normalizeH="0" baseline="0" noProof="0" dirty="0">
              <a:ln>
                <a:noFill/>
              </a:ln>
              <a:effectLst/>
              <a:uLnTx/>
              <a:uFillTx/>
              <a:latin typeface="Century Gothic" panose="020B0502020202020204" pitchFamily="34" charset="0"/>
            </a:endParaRP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s-ES" sz="1300" dirty="0">
              <a:latin typeface="Century Gothic" panose="020B0502020202020204" pitchFamily="34" charset="0"/>
            </a:endParaRP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s-ES" sz="1300" b="0" i="0" u="none" strike="noStrike" kern="1200" cap="none" spc="0" normalizeH="0" baseline="0" noProof="0" dirty="0">
                <a:ln>
                  <a:noFill/>
                </a:ln>
                <a:effectLst/>
                <a:uLnTx/>
                <a:uFillTx/>
                <a:latin typeface="Century Gothic" panose="020B0502020202020204" pitchFamily="34" charset="0"/>
              </a:rPr>
              <a:t> Articular las apuestas locales y comunitarias para la apropiación y gestión social del territorio con base en los instrumentos propios de planeación de los diferentes grupos actores sociales y los instrumentos de planeación institucionales de PNNC.</a:t>
            </a: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s-ES" sz="1300" dirty="0">
              <a:latin typeface="Century Gothic" panose="020B0502020202020204" pitchFamily="34" charset="0"/>
            </a:endParaRPr>
          </a:p>
          <a:p>
            <a:pPr marL="285750" indent="-285750" algn="just">
              <a:buFont typeface="Arial" panose="020B0604020202020204" pitchFamily="34" charset="0"/>
              <a:buChar char="•"/>
              <a:defRPr/>
            </a:pPr>
            <a:r>
              <a:rPr lang="es-ES" sz="1300" dirty="0">
                <a:latin typeface="Century Gothic" panose="020B0502020202020204" pitchFamily="34" charset="0"/>
              </a:rPr>
              <a:t>Diseñar estrategias y acciones diferenciales que permita </a:t>
            </a:r>
            <a:r>
              <a:rPr kumimoji="0" lang="es-ES" sz="1300" b="0" i="0" u="none" strike="noStrike" kern="1200" cap="none" spc="0" normalizeH="0" baseline="0" noProof="0" dirty="0">
                <a:ln>
                  <a:noFill/>
                </a:ln>
                <a:effectLst/>
                <a:uLnTx/>
                <a:uFillTx/>
                <a:latin typeface="Century Gothic" panose="020B0502020202020204" pitchFamily="34" charset="0"/>
              </a:rPr>
              <a:t>poner en marcha la gestión de intereses conjuntos en el Territorio.</a:t>
            </a: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s-ES" sz="1300" dirty="0">
              <a:latin typeface="Century Gothic" panose="020B0502020202020204" pitchFamily="34" charset="0"/>
            </a:endParaRPr>
          </a:p>
        </p:txBody>
      </p:sp>
      <p:sp>
        <p:nvSpPr>
          <p:cNvPr id="150" name="CuadroTexto 149">
            <a:extLst>
              <a:ext uri="{FF2B5EF4-FFF2-40B4-BE49-F238E27FC236}">
                <a16:creationId xmlns:a16="http://schemas.microsoft.com/office/drawing/2014/main" id="{C8F1087B-A787-4534-9152-71EB3EA2BAC3}"/>
              </a:ext>
            </a:extLst>
          </p:cNvPr>
          <p:cNvSpPr txBox="1"/>
          <p:nvPr/>
        </p:nvSpPr>
        <p:spPr>
          <a:xfrm>
            <a:off x="9629932" y="2197546"/>
            <a:ext cx="4555434" cy="2893100"/>
          </a:xfrm>
          <a:prstGeom prst="rect">
            <a:avLst/>
          </a:prstGeom>
          <a:noFill/>
        </p:spPr>
        <p:txBody>
          <a:bodyPr wrap="square" rtlCol="0">
            <a:spAutoFit/>
          </a:bodyPr>
          <a:lstStyle/>
          <a:p>
            <a:pPr marL="285750" indent="-285750" algn="just">
              <a:buFont typeface="Arial" panose="020B0604020202020204" pitchFamily="34" charset="0"/>
              <a:buChar char="•"/>
              <a:defRPr/>
            </a:pPr>
            <a:r>
              <a:rPr kumimoji="0" lang="es-ES" sz="1300" b="0" i="0" u="none" strike="noStrike" kern="1200" cap="none" spc="0" normalizeH="0" baseline="0" noProof="0" dirty="0">
                <a:ln>
                  <a:noFill/>
                </a:ln>
                <a:effectLst/>
                <a:uLnTx/>
                <a:uFillTx/>
                <a:latin typeface="Century Gothic" panose="020B0502020202020204" pitchFamily="34" charset="0"/>
              </a:rPr>
              <a:t>Construir conjuntamente el plan de trabajo a realizar con los grupos y actores sociales y definir los mecanismos para la implementación de acciones.</a:t>
            </a:r>
          </a:p>
          <a:p>
            <a:pPr algn="just">
              <a:defRPr/>
            </a:pPr>
            <a:endParaRPr kumimoji="0" lang="es-ES" sz="1300" b="0" i="0" u="none" strike="noStrike" kern="1200" cap="none" spc="0" normalizeH="0" baseline="0" noProof="0" dirty="0">
              <a:ln>
                <a:noFill/>
              </a:ln>
              <a:effectLst/>
              <a:uLnTx/>
              <a:uFillTx/>
              <a:latin typeface="Century Gothic" panose="020B0502020202020204" pitchFamily="34" charset="0"/>
            </a:endParaRP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s-ES" sz="1300" b="0" i="0" u="none" strike="noStrike" kern="1200" cap="none" spc="0" normalizeH="0" baseline="0" noProof="0" dirty="0">
                <a:ln>
                  <a:noFill/>
                </a:ln>
                <a:effectLst/>
                <a:uLnTx/>
                <a:uFillTx/>
                <a:latin typeface="Century Gothic" panose="020B0502020202020204" pitchFamily="34" charset="0"/>
              </a:rPr>
              <a:t>Realizar el aprestamiento Interno para el cumplimiento del plan de trabajo y definición de acompañamientos por parte de las dependencia</a:t>
            </a:r>
            <a:r>
              <a:rPr lang="es-ES" sz="1300" dirty="0">
                <a:latin typeface="Century Gothic" panose="020B0502020202020204" pitchFamily="34" charset="0"/>
              </a:rPr>
              <a:t>s</a:t>
            </a:r>
            <a:r>
              <a:rPr kumimoji="0" lang="es-ES" sz="1300" b="0" i="0" u="none" strike="noStrike" kern="1200" cap="none" spc="0" normalizeH="0" baseline="0" noProof="0" dirty="0">
                <a:ln>
                  <a:noFill/>
                </a:ln>
                <a:effectLst/>
                <a:uLnTx/>
                <a:uFillTx/>
                <a:latin typeface="Century Gothic" panose="020B0502020202020204" pitchFamily="34" charset="0"/>
              </a:rPr>
              <a:t> de PNNC.</a:t>
            </a:r>
          </a:p>
          <a:p>
            <a:pPr marR="0" lvl="0" algn="just" defTabSz="914400" rtl="0" eaLnBrk="1" fontAlgn="auto" latinLnBrk="0" hangingPunct="1">
              <a:lnSpc>
                <a:spcPct val="100000"/>
              </a:lnSpc>
              <a:spcBef>
                <a:spcPts val="0"/>
              </a:spcBef>
              <a:spcAft>
                <a:spcPts val="0"/>
              </a:spcAft>
              <a:buClrTx/>
              <a:buSzTx/>
              <a:tabLst/>
              <a:defRPr/>
            </a:pPr>
            <a:endParaRPr lang="es-ES" sz="1300" dirty="0">
              <a:latin typeface="Century Gothic" panose="020B0502020202020204" pitchFamily="34" charset="0"/>
            </a:endParaRP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s-ES" sz="1300" b="0" i="0" u="none" strike="noStrike" kern="1200" cap="none" spc="0" normalizeH="0" baseline="0" noProof="0" dirty="0">
                <a:ln>
                  <a:noFill/>
                </a:ln>
                <a:effectLst/>
                <a:uLnTx/>
                <a:uFillTx/>
                <a:latin typeface="Century Gothic" panose="020B0502020202020204" pitchFamily="34" charset="0"/>
              </a:rPr>
              <a:t>Implementar </a:t>
            </a:r>
            <a:r>
              <a:rPr lang="es-ES" sz="1300" dirty="0">
                <a:latin typeface="Century Gothic" panose="020B0502020202020204" pitchFamily="34" charset="0"/>
              </a:rPr>
              <a:t>las estrategias diseñadas en el ejercicio de planeación y proyectadas en el plan de trabajo.</a:t>
            </a:r>
            <a:endParaRPr kumimoji="0" lang="es-ES" sz="1300" b="0" i="0" u="none" strike="noStrike" kern="1200" cap="none" spc="0" normalizeH="0" baseline="0" noProof="0" dirty="0">
              <a:ln>
                <a:noFill/>
              </a:ln>
              <a:effectLst/>
              <a:uLnTx/>
              <a:uFillTx/>
              <a:latin typeface="Century Gothic" panose="020B0502020202020204" pitchFamily="34" charset="0"/>
            </a:endParaRP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s-ES" sz="1300" b="0" i="0" u="none" strike="noStrike" kern="1200" cap="none" spc="0" normalizeH="0" baseline="0" noProof="0" dirty="0">
              <a:ln>
                <a:noFill/>
              </a:ln>
              <a:effectLst/>
              <a:uLnTx/>
              <a:uFillTx/>
              <a:latin typeface="Century Gothic" panose="020B0502020202020204" pitchFamily="34" charset="0"/>
            </a:endParaRPr>
          </a:p>
        </p:txBody>
      </p:sp>
      <p:sp>
        <p:nvSpPr>
          <p:cNvPr id="153" name="CuadroTexto 152">
            <a:extLst>
              <a:ext uri="{FF2B5EF4-FFF2-40B4-BE49-F238E27FC236}">
                <a16:creationId xmlns:a16="http://schemas.microsoft.com/office/drawing/2014/main" id="{8C7A9F4F-6C7A-4306-BFC0-E592641750C0}"/>
              </a:ext>
            </a:extLst>
          </p:cNvPr>
          <p:cNvSpPr txBox="1"/>
          <p:nvPr/>
        </p:nvSpPr>
        <p:spPr>
          <a:xfrm>
            <a:off x="4477150" y="5804660"/>
            <a:ext cx="4282800" cy="1754326"/>
          </a:xfrm>
          <a:prstGeom prst="rect">
            <a:avLst/>
          </a:prstGeom>
          <a:noFill/>
        </p:spPr>
        <p:txBody>
          <a:bodyPr wrap="square" rtlCol="0">
            <a:spAutoFit/>
          </a:bodyPr>
          <a:lstStyle/>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s-ES" sz="1200" b="0" i="0" u="none" strike="noStrike" kern="1200" cap="none" spc="0" normalizeH="0" baseline="0" noProof="0" dirty="0">
                <a:ln>
                  <a:noFill/>
                </a:ln>
                <a:solidFill>
                  <a:prstClr val="black">
                    <a:lumMod val="65000"/>
                    <a:lumOff val="35000"/>
                  </a:prstClr>
                </a:solidFill>
                <a:effectLst/>
                <a:uLnTx/>
                <a:uFillTx/>
                <a:latin typeface="Century Gothic" panose="020B0502020202020204" pitchFamily="34" charset="0"/>
              </a:rPr>
              <a:t>Tomar </a:t>
            </a:r>
            <a:r>
              <a:rPr kumimoji="0" lang="es-ES" sz="1200" b="0" i="0" u="none" strike="noStrike" kern="1200" cap="none" spc="0" normalizeH="0" baseline="0" noProof="0" dirty="0">
                <a:ln>
                  <a:noFill/>
                </a:ln>
                <a:effectLst/>
                <a:uLnTx/>
                <a:uFillTx/>
                <a:latin typeface="Century Gothic" panose="020B0502020202020204" pitchFamily="34" charset="0"/>
              </a:rPr>
              <a:t>acciones de mejora con base en los resultados de la medición de indicadores, auditorías internas, auditorias de entes de control, informes de seguimiento, resultados de los análisis de efectividad del manejo y demás mecanismos de evaluación definidos.</a:t>
            </a: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s-ES" sz="1200" b="0" i="0" u="none" strike="noStrike" kern="1200" cap="none" spc="0" normalizeH="0" baseline="0" noProof="0" dirty="0">
              <a:ln>
                <a:noFill/>
              </a:ln>
              <a:solidFill>
                <a:prstClr val="black">
                  <a:lumMod val="65000"/>
                  <a:lumOff val="35000"/>
                </a:prstClr>
              </a:solidFill>
              <a:effectLst/>
              <a:uLnTx/>
              <a:uFillTx/>
              <a:latin typeface="Century Gothic" panose="020B0502020202020204" pitchFamily="34" charset="0"/>
            </a:endParaRP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s-ES" sz="1200" dirty="0">
                <a:latin typeface="Century Gothic" panose="020B0502020202020204" pitchFamily="34" charset="0"/>
              </a:rPr>
              <a:t>Adoptar medidas en pro de la mejora continua que permitan fortalecer el alcance del proceso</a:t>
            </a:r>
          </a:p>
        </p:txBody>
      </p:sp>
      <p:sp>
        <p:nvSpPr>
          <p:cNvPr id="157" name="CuadroTexto 156">
            <a:extLst>
              <a:ext uri="{FF2B5EF4-FFF2-40B4-BE49-F238E27FC236}">
                <a16:creationId xmlns:a16="http://schemas.microsoft.com/office/drawing/2014/main" id="{401F5C90-38BE-4741-B7C7-CE0E9B2A6EA3}"/>
              </a:ext>
            </a:extLst>
          </p:cNvPr>
          <p:cNvSpPr txBox="1"/>
          <p:nvPr/>
        </p:nvSpPr>
        <p:spPr>
          <a:xfrm>
            <a:off x="2034527" y="8292791"/>
            <a:ext cx="6841965"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effectLst/>
                <a:uLnTx/>
                <a:uFillTx/>
                <a:latin typeface="Century Gothic" panose="020B0502020202020204" pitchFamily="34" charset="0"/>
                <a:ea typeface="+mn-ea"/>
                <a:cs typeface="+mn-cs"/>
              </a:rPr>
              <a:t>MIPG: Política Direccionamiento Estratégico y Planeación ; Gestión con Valores para Resultados; Gestión del Conocimiento y  la Innovación; </a:t>
            </a:r>
            <a:endParaRPr lang="es-ES" sz="1200" dirty="0">
              <a:latin typeface="Century Gothic" panose="020B0502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effectLst/>
                <a:uLnTx/>
                <a:uFillTx/>
                <a:latin typeface="Century Gothic" panose="020B0502020202020204" pitchFamily="34" charset="0"/>
                <a:ea typeface="+mn-ea"/>
                <a:cs typeface="+mn-cs"/>
              </a:rPr>
              <a:t>NTC ISO 9001:2015 Numerales 4.1 4.2. 6.1. 6.3. 7.4. 7.5 8.1.8.2. 8.5.8.6 8.7 9.1. 9.1.2 10.3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effectLst/>
                <a:uLnTx/>
                <a:uFillTx/>
                <a:latin typeface="Century Gothic" panose="020B0502020202020204" pitchFamily="34" charset="0"/>
                <a:ea typeface="+mn-ea"/>
                <a:cs typeface="+mn-cs"/>
              </a:rPr>
              <a:t>NTC PE 1000:2020 Numérales 4.1., 4.2., 4.4.,  4.5., 4.6., 4.7., 4.8., 4.10, 5.7, 12, 13</a:t>
            </a:r>
            <a:endParaRPr kumimoji="0" lang="es-CO" sz="1200" b="0" i="0" u="none" strike="noStrike" kern="1200" cap="none" spc="0" normalizeH="0" baseline="0" noProof="0" dirty="0">
              <a:ln>
                <a:noFill/>
              </a:ln>
              <a:effectLst/>
              <a:uLnTx/>
              <a:uFillTx/>
              <a:latin typeface="Century Gothic" panose="020B0502020202020204" pitchFamily="34" charset="0"/>
              <a:ea typeface="+mn-ea"/>
              <a:cs typeface="+mn-cs"/>
            </a:endParaRPr>
          </a:p>
        </p:txBody>
      </p:sp>
      <p:sp>
        <p:nvSpPr>
          <p:cNvPr id="159" name="CuadroTexto 158">
            <a:extLst>
              <a:ext uri="{FF2B5EF4-FFF2-40B4-BE49-F238E27FC236}">
                <a16:creationId xmlns:a16="http://schemas.microsoft.com/office/drawing/2014/main" id="{9EEC1CD9-89BB-4BA3-AEF1-67F72F633DEF}"/>
              </a:ext>
            </a:extLst>
          </p:cNvPr>
          <p:cNvSpPr txBox="1"/>
          <p:nvPr/>
        </p:nvSpPr>
        <p:spPr>
          <a:xfrm>
            <a:off x="1096100" y="9504436"/>
            <a:ext cx="4828057" cy="830997"/>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prstClr val="black">
                    <a:lumMod val="65000"/>
                    <a:lumOff val="35000"/>
                  </a:prstClr>
                </a:solidFill>
                <a:effectLst/>
                <a:uLnTx/>
                <a:uFillTx/>
                <a:latin typeface="Century Gothic" panose="020B0502020202020204" pitchFamily="34" charset="0"/>
                <a:ea typeface="+mn-ea"/>
                <a:cs typeface="+mn-cs"/>
              </a:rPr>
              <a:t>M</a:t>
            </a:r>
            <a:r>
              <a:rPr kumimoji="0" lang="es-CO" sz="1200" b="0" i="0" u="none" strike="noStrike" kern="1200" cap="none" spc="0" normalizeH="0" baseline="0" noProof="0" dirty="0">
                <a:ln>
                  <a:noFill/>
                </a:ln>
                <a:solidFill>
                  <a:prstClr val="black">
                    <a:lumMod val="65000"/>
                    <a:lumOff val="35000"/>
                  </a:prstClr>
                </a:solidFill>
                <a:effectLst/>
                <a:uLnTx/>
                <a:uFillTx/>
                <a:latin typeface="Century Gothic" panose="020B0502020202020204" pitchFamily="34" charset="0"/>
                <a:ea typeface="+mn-ea"/>
                <a:cs typeface="+mn-cs"/>
              </a:rPr>
              <a:t>arcela Borda Rodríguez. Contratista OAP</a:t>
            </a:r>
          </a:p>
          <a:p>
            <a:pPr algn="just">
              <a:defRPr/>
            </a:pPr>
            <a:r>
              <a:rPr lang="es-CO" sz="1200" dirty="0">
                <a:latin typeface="Century Gothic" panose="020B0502020202020204" pitchFamily="34" charset="0"/>
              </a:rPr>
              <a:t>Paola Lozano - </a:t>
            </a:r>
            <a:r>
              <a:rPr kumimoji="0" lang="es-CO" sz="1200" b="0" i="0" u="none" strike="noStrike" kern="1200" cap="none" spc="0" normalizeH="0" baseline="0" noProof="0" dirty="0">
                <a:ln>
                  <a:noFill/>
                </a:ln>
                <a:effectLst/>
                <a:uLnTx/>
                <a:uFillTx/>
                <a:latin typeface="Century Gothic" panose="020B0502020202020204" pitchFamily="34" charset="0"/>
                <a:ea typeface="+mn-ea"/>
                <a:cs typeface="+mn-cs"/>
              </a:rPr>
              <a:t>Contratista Enlace Calidad GPM</a:t>
            </a:r>
          </a:p>
          <a:p>
            <a:pPr algn="just">
              <a:defRPr/>
            </a:pPr>
            <a:endParaRPr kumimoji="0" lang="es-CO" sz="1200" b="0" i="0" u="none" strike="noStrike" kern="1200" cap="none" spc="0" normalizeH="0" baseline="0" noProof="0" dirty="0">
              <a:ln>
                <a:noFill/>
              </a:ln>
              <a:solidFill>
                <a:srgbClr val="FF0000"/>
              </a:solidFill>
              <a:effectLst/>
              <a:uLnTx/>
              <a:uFillTx/>
              <a:latin typeface="Century Gothic" panose="020B0502020202020204" pitchFamily="34"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s-CO" sz="1200" b="0" i="0" u="none" strike="noStrike" kern="1200" cap="none" spc="0" normalizeH="0" baseline="0" noProof="0" dirty="0">
              <a:ln>
                <a:noFill/>
              </a:ln>
              <a:solidFill>
                <a:prstClr val="black">
                  <a:lumMod val="65000"/>
                  <a:lumOff val="35000"/>
                </a:prstClr>
              </a:solidFill>
              <a:effectLst/>
              <a:uLnTx/>
              <a:uFillTx/>
              <a:latin typeface="Century Gothic" panose="020B0502020202020204" pitchFamily="34" charset="0"/>
              <a:ea typeface="+mn-ea"/>
              <a:cs typeface="+mn-cs"/>
            </a:endParaRPr>
          </a:p>
        </p:txBody>
      </p:sp>
      <p:sp>
        <p:nvSpPr>
          <p:cNvPr id="160" name="CuadroTexto 159">
            <a:extLst>
              <a:ext uri="{FF2B5EF4-FFF2-40B4-BE49-F238E27FC236}">
                <a16:creationId xmlns:a16="http://schemas.microsoft.com/office/drawing/2014/main" id="{762945FB-D055-463B-9ADE-0F1B8C44432A}"/>
              </a:ext>
            </a:extLst>
          </p:cNvPr>
          <p:cNvSpPr txBox="1"/>
          <p:nvPr/>
        </p:nvSpPr>
        <p:spPr>
          <a:xfrm>
            <a:off x="7075399" y="9675823"/>
            <a:ext cx="4898464" cy="276999"/>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effectLst/>
                <a:uLnTx/>
                <a:uFillTx/>
                <a:latin typeface="Century Gothic" panose="020B0502020202020204" pitchFamily="34" charset="0"/>
              </a:rPr>
              <a:t>César Delgado – Coordinador </a:t>
            </a:r>
          </a:p>
        </p:txBody>
      </p:sp>
      <p:sp>
        <p:nvSpPr>
          <p:cNvPr id="161" name="CuadroTexto 160">
            <a:extLst>
              <a:ext uri="{FF2B5EF4-FFF2-40B4-BE49-F238E27FC236}">
                <a16:creationId xmlns:a16="http://schemas.microsoft.com/office/drawing/2014/main" id="{E64ED57E-8437-4222-AC46-59CAFF5A6AB9}"/>
              </a:ext>
            </a:extLst>
          </p:cNvPr>
          <p:cNvSpPr txBox="1"/>
          <p:nvPr/>
        </p:nvSpPr>
        <p:spPr>
          <a:xfrm>
            <a:off x="12992754" y="9513377"/>
            <a:ext cx="4864313" cy="461665"/>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prstClr val="black">
                    <a:lumMod val="65000"/>
                    <a:lumOff val="35000"/>
                  </a:prstClr>
                </a:solidFill>
                <a:effectLst/>
                <a:uLnTx/>
                <a:uFillTx/>
                <a:latin typeface="Century Gothic" panose="020B0502020202020204" pitchFamily="34" charset="0"/>
              </a:rPr>
              <a:t>Marta Díaz</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prstClr val="black">
                    <a:lumMod val="65000"/>
                    <a:lumOff val="35000"/>
                  </a:prstClr>
                </a:solidFill>
                <a:effectLst/>
                <a:uLnTx/>
                <a:uFillTx/>
                <a:latin typeface="Century Gothic" panose="020B0502020202020204" pitchFamily="34" charset="0"/>
              </a:rPr>
              <a:t>Subdirectora Subdirección Gestión y manejo AP </a:t>
            </a:r>
            <a:endParaRPr kumimoji="0" lang="es-CO" sz="1200" b="0" i="0" u="none" strike="noStrike" kern="1200" cap="none" spc="0" normalizeH="0" baseline="0" noProof="0" dirty="0">
              <a:ln>
                <a:noFill/>
              </a:ln>
              <a:solidFill>
                <a:prstClr val="black">
                  <a:lumMod val="65000"/>
                  <a:lumOff val="35000"/>
                </a:prstClr>
              </a:solidFill>
              <a:effectLst/>
              <a:uLnTx/>
              <a:uFillTx/>
              <a:latin typeface="Century Gothic" panose="020B0502020202020204" pitchFamily="34" charset="0"/>
            </a:endParaRPr>
          </a:p>
        </p:txBody>
      </p:sp>
      <p:sp>
        <p:nvSpPr>
          <p:cNvPr id="87" name="Freeform 77">
            <a:extLst>
              <a:ext uri="{FF2B5EF4-FFF2-40B4-BE49-F238E27FC236}">
                <a16:creationId xmlns:a16="http://schemas.microsoft.com/office/drawing/2014/main" id="{0CB80D8F-AFC7-96C0-E530-C0A90E52076F}"/>
              </a:ext>
            </a:extLst>
          </p:cNvPr>
          <p:cNvSpPr/>
          <p:nvPr/>
        </p:nvSpPr>
        <p:spPr>
          <a:xfrm>
            <a:off x="-2196" y="37423"/>
            <a:ext cx="2494023" cy="1029289"/>
          </a:xfrm>
          <a:custGeom>
            <a:avLst/>
            <a:gdLst/>
            <a:ahLst/>
            <a:cxnLst/>
            <a:rect l="l" t="t" r="r" b="b"/>
            <a:pathLst>
              <a:path w="3074492" h="1200138">
                <a:moveTo>
                  <a:pt x="0" y="0"/>
                </a:moveTo>
                <a:lnTo>
                  <a:pt x="3074493" y="0"/>
                </a:lnTo>
                <a:lnTo>
                  <a:pt x="3074493" y="1200138"/>
                </a:lnTo>
                <a:lnTo>
                  <a:pt x="0" y="1200138"/>
                </a:lnTo>
                <a:lnTo>
                  <a:pt x="0" y="0"/>
                </a:lnTo>
                <a:close/>
              </a:path>
            </a:pathLst>
          </a:custGeom>
          <a:blipFill>
            <a:blip r:embed="rId15"/>
            <a:stretch>
              <a:fillRect/>
            </a:stretch>
          </a:blipFill>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ES" sz="1800" b="0" i="0" u="none" strike="noStrike" kern="1200" cap="none" spc="0" normalizeH="0" baseline="0" noProof="0">
              <a:ln>
                <a:noFill/>
              </a:ln>
              <a:solidFill>
                <a:prstClr val="black"/>
              </a:solidFill>
              <a:effectLst/>
              <a:uLnTx/>
              <a:uFillTx/>
              <a:latin typeface="Calibri"/>
              <a:ea typeface="+mn-ea"/>
              <a:cs typeface="+mn-cs"/>
            </a:endParaRPr>
          </a:p>
        </p:txBody>
      </p:sp>
      <p:grpSp>
        <p:nvGrpSpPr>
          <p:cNvPr id="88" name="Group 78">
            <a:extLst>
              <a:ext uri="{FF2B5EF4-FFF2-40B4-BE49-F238E27FC236}">
                <a16:creationId xmlns:a16="http://schemas.microsoft.com/office/drawing/2014/main" id="{7E269137-3EE5-CB84-5169-E7BC7C8CEB31}"/>
              </a:ext>
            </a:extLst>
          </p:cNvPr>
          <p:cNvGrpSpPr/>
          <p:nvPr/>
        </p:nvGrpSpPr>
        <p:grpSpPr>
          <a:xfrm>
            <a:off x="15964191" y="160260"/>
            <a:ext cx="2036650" cy="334244"/>
            <a:chOff x="0" y="0"/>
            <a:chExt cx="1365290" cy="108463"/>
          </a:xfrm>
        </p:grpSpPr>
        <p:sp>
          <p:nvSpPr>
            <p:cNvPr id="89" name="Freeform 79">
              <a:extLst>
                <a:ext uri="{FF2B5EF4-FFF2-40B4-BE49-F238E27FC236}">
                  <a16:creationId xmlns:a16="http://schemas.microsoft.com/office/drawing/2014/main" id="{9DF61DE9-2E22-12CB-00A4-3B055D3DD5DA}"/>
                </a:ext>
              </a:extLst>
            </p:cNvPr>
            <p:cNvSpPr/>
            <p:nvPr/>
          </p:nvSpPr>
          <p:spPr>
            <a:xfrm>
              <a:off x="0" y="0"/>
              <a:ext cx="1365290" cy="108463"/>
            </a:xfrm>
            <a:custGeom>
              <a:avLst/>
              <a:gdLst/>
              <a:ahLst/>
              <a:cxnLst/>
              <a:rect l="l" t="t" r="r" b="b"/>
              <a:pathLst>
                <a:path w="1365290" h="108463">
                  <a:moveTo>
                    <a:pt x="0" y="0"/>
                  </a:moveTo>
                  <a:lnTo>
                    <a:pt x="1365290" y="0"/>
                  </a:lnTo>
                  <a:lnTo>
                    <a:pt x="1365290" y="108463"/>
                  </a:lnTo>
                  <a:lnTo>
                    <a:pt x="0" y="108463"/>
                  </a:lnTo>
                  <a:close/>
                </a:path>
              </a:pathLst>
            </a:custGeom>
            <a:solidFill>
              <a:srgbClr val="FFFFFF"/>
            </a:solidFill>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ES" sz="1800" b="0" i="0" u="none" strike="noStrike" kern="1200" cap="none" spc="0" normalizeH="0" baseline="0" noProof="0">
                <a:ln>
                  <a:noFill/>
                </a:ln>
                <a:solidFill>
                  <a:prstClr val="black"/>
                </a:solidFill>
                <a:effectLst/>
                <a:uLnTx/>
                <a:uFillTx/>
                <a:latin typeface="Century Gothic" panose="020B0502020202020204" pitchFamily="34" charset="0"/>
              </a:endParaRPr>
            </a:p>
          </p:txBody>
        </p:sp>
        <p:sp>
          <p:nvSpPr>
            <p:cNvPr id="90" name="TextBox 80">
              <a:extLst>
                <a:ext uri="{FF2B5EF4-FFF2-40B4-BE49-F238E27FC236}">
                  <a16:creationId xmlns:a16="http://schemas.microsoft.com/office/drawing/2014/main" id="{D2D99D91-97A2-3A5E-857C-9F3BF0E9E2BF}"/>
                </a:ext>
              </a:extLst>
            </p:cNvPr>
            <p:cNvSpPr txBox="1"/>
            <p:nvPr/>
          </p:nvSpPr>
          <p:spPr>
            <a:xfrm>
              <a:off x="0" y="-57150"/>
              <a:ext cx="1365290" cy="165613"/>
            </a:xfrm>
            <a:prstGeom prst="rect">
              <a:avLst/>
            </a:prstGeom>
          </p:spPr>
          <p:txBody>
            <a:bodyPr lIns="65478" tIns="65478" rIns="65478" bIns="65478" rtlCol="0" anchor="ctr"/>
            <a:lstStyle/>
            <a:p>
              <a:pPr marL="0" marR="0" lvl="0" indent="0" algn="ctr" defTabSz="914400" rtl="0" eaLnBrk="1" fontAlgn="auto" latinLnBrk="0" hangingPunct="1">
                <a:lnSpc>
                  <a:spcPts val="2526"/>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entury Gothic" panose="020B0502020202020204" pitchFamily="34" charset="0"/>
              </a:endParaRPr>
            </a:p>
          </p:txBody>
        </p:sp>
      </p:grpSp>
      <p:grpSp>
        <p:nvGrpSpPr>
          <p:cNvPr id="91" name="Group 81">
            <a:extLst>
              <a:ext uri="{FF2B5EF4-FFF2-40B4-BE49-F238E27FC236}">
                <a16:creationId xmlns:a16="http://schemas.microsoft.com/office/drawing/2014/main" id="{1B327B43-E617-6630-6D1F-62CD6268A249}"/>
              </a:ext>
            </a:extLst>
          </p:cNvPr>
          <p:cNvGrpSpPr/>
          <p:nvPr/>
        </p:nvGrpSpPr>
        <p:grpSpPr>
          <a:xfrm>
            <a:off x="15964191" y="550418"/>
            <a:ext cx="2010516" cy="334244"/>
            <a:chOff x="0" y="0"/>
            <a:chExt cx="1365290" cy="108463"/>
          </a:xfrm>
        </p:grpSpPr>
        <p:sp>
          <p:nvSpPr>
            <p:cNvPr id="92" name="Freeform 82">
              <a:extLst>
                <a:ext uri="{FF2B5EF4-FFF2-40B4-BE49-F238E27FC236}">
                  <a16:creationId xmlns:a16="http://schemas.microsoft.com/office/drawing/2014/main" id="{53536B13-31AA-6652-1746-392A4477DE3D}"/>
                </a:ext>
              </a:extLst>
            </p:cNvPr>
            <p:cNvSpPr/>
            <p:nvPr/>
          </p:nvSpPr>
          <p:spPr>
            <a:xfrm>
              <a:off x="0" y="0"/>
              <a:ext cx="1365290" cy="108463"/>
            </a:xfrm>
            <a:custGeom>
              <a:avLst/>
              <a:gdLst/>
              <a:ahLst/>
              <a:cxnLst/>
              <a:rect l="l" t="t" r="r" b="b"/>
              <a:pathLst>
                <a:path w="1365290" h="108463">
                  <a:moveTo>
                    <a:pt x="0" y="0"/>
                  </a:moveTo>
                  <a:lnTo>
                    <a:pt x="1365290" y="0"/>
                  </a:lnTo>
                  <a:lnTo>
                    <a:pt x="1365290" y="108463"/>
                  </a:lnTo>
                  <a:lnTo>
                    <a:pt x="0" y="108463"/>
                  </a:lnTo>
                  <a:close/>
                </a:path>
              </a:pathLst>
            </a:custGeom>
            <a:solidFill>
              <a:srgbClr val="FFFFFF"/>
            </a:solidFill>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ES" sz="1800" b="0" i="0" u="none" strike="noStrike" kern="1200" cap="none" spc="0" normalizeH="0" baseline="0" noProof="0">
                <a:ln>
                  <a:noFill/>
                </a:ln>
                <a:solidFill>
                  <a:prstClr val="black"/>
                </a:solidFill>
                <a:effectLst/>
                <a:uLnTx/>
                <a:uFillTx/>
                <a:latin typeface="Century Gothic" panose="020B0502020202020204" pitchFamily="34" charset="0"/>
              </a:endParaRPr>
            </a:p>
          </p:txBody>
        </p:sp>
        <p:sp>
          <p:nvSpPr>
            <p:cNvPr id="93" name="TextBox 83">
              <a:extLst>
                <a:ext uri="{FF2B5EF4-FFF2-40B4-BE49-F238E27FC236}">
                  <a16:creationId xmlns:a16="http://schemas.microsoft.com/office/drawing/2014/main" id="{227ACB53-79C4-9CEB-89EC-A6C7DCC1D2FA}"/>
                </a:ext>
              </a:extLst>
            </p:cNvPr>
            <p:cNvSpPr txBox="1"/>
            <p:nvPr/>
          </p:nvSpPr>
          <p:spPr>
            <a:xfrm>
              <a:off x="0" y="-57150"/>
              <a:ext cx="1365290" cy="165613"/>
            </a:xfrm>
            <a:prstGeom prst="rect">
              <a:avLst/>
            </a:prstGeom>
          </p:spPr>
          <p:txBody>
            <a:bodyPr lIns="65478" tIns="65478" rIns="65478" bIns="65478" rtlCol="0" anchor="ctr"/>
            <a:lstStyle/>
            <a:p>
              <a:pPr marL="0" marR="0" lvl="0" indent="0" algn="ctr" defTabSz="914400" rtl="0" eaLnBrk="1" fontAlgn="auto" latinLnBrk="0" hangingPunct="1">
                <a:lnSpc>
                  <a:spcPts val="2526"/>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entury Gothic" panose="020B0502020202020204" pitchFamily="34" charset="0"/>
              </a:endParaRPr>
            </a:p>
          </p:txBody>
        </p:sp>
      </p:grpSp>
      <p:grpSp>
        <p:nvGrpSpPr>
          <p:cNvPr id="94" name="Group 84">
            <a:extLst>
              <a:ext uri="{FF2B5EF4-FFF2-40B4-BE49-F238E27FC236}">
                <a16:creationId xmlns:a16="http://schemas.microsoft.com/office/drawing/2014/main" id="{13143A18-4451-A761-E454-BB6E0625A508}"/>
              </a:ext>
            </a:extLst>
          </p:cNvPr>
          <p:cNvGrpSpPr/>
          <p:nvPr/>
        </p:nvGrpSpPr>
        <p:grpSpPr>
          <a:xfrm>
            <a:off x="15964190" y="954906"/>
            <a:ext cx="2010517" cy="334244"/>
            <a:chOff x="0" y="0"/>
            <a:chExt cx="1365290" cy="108463"/>
          </a:xfrm>
        </p:grpSpPr>
        <p:sp>
          <p:nvSpPr>
            <p:cNvPr id="95" name="Freeform 85">
              <a:extLst>
                <a:ext uri="{FF2B5EF4-FFF2-40B4-BE49-F238E27FC236}">
                  <a16:creationId xmlns:a16="http://schemas.microsoft.com/office/drawing/2014/main" id="{5AC18C8B-7BBA-018B-1CA8-3AA9FFEE3FA1}"/>
                </a:ext>
              </a:extLst>
            </p:cNvPr>
            <p:cNvSpPr/>
            <p:nvPr/>
          </p:nvSpPr>
          <p:spPr>
            <a:xfrm>
              <a:off x="0" y="0"/>
              <a:ext cx="1365290" cy="108463"/>
            </a:xfrm>
            <a:custGeom>
              <a:avLst/>
              <a:gdLst/>
              <a:ahLst/>
              <a:cxnLst/>
              <a:rect l="l" t="t" r="r" b="b"/>
              <a:pathLst>
                <a:path w="1365290" h="108463">
                  <a:moveTo>
                    <a:pt x="0" y="0"/>
                  </a:moveTo>
                  <a:lnTo>
                    <a:pt x="1365290" y="0"/>
                  </a:lnTo>
                  <a:lnTo>
                    <a:pt x="1365290" y="108463"/>
                  </a:lnTo>
                  <a:lnTo>
                    <a:pt x="0" y="108463"/>
                  </a:lnTo>
                  <a:close/>
                </a:path>
              </a:pathLst>
            </a:custGeom>
            <a:solidFill>
              <a:srgbClr val="FFFFFF"/>
            </a:solidFill>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ES" sz="1800" b="0" i="0" u="none" strike="noStrike" kern="1200" cap="none" spc="0" normalizeH="0" baseline="0" noProof="0">
                <a:ln>
                  <a:noFill/>
                </a:ln>
                <a:solidFill>
                  <a:prstClr val="black"/>
                </a:solidFill>
                <a:effectLst/>
                <a:uLnTx/>
                <a:uFillTx/>
                <a:latin typeface="Century Gothic" panose="020B0502020202020204" pitchFamily="34" charset="0"/>
              </a:endParaRPr>
            </a:p>
          </p:txBody>
        </p:sp>
        <p:sp>
          <p:nvSpPr>
            <p:cNvPr id="96" name="TextBox 86">
              <a:extLst>
                <a:ext uri="{FF2B5EF4-FFF2-40B4-BE49-F238E27FC236}">
                  <a16:creationId xmlns:a16="http://schemas.microsoft.com/office/drawing/2014/main" id="{F670669C-48BA-4AC0-0CFB-FB8F52EC26D9}"/>
                </a:ext>
              </a:extLst>
            </p:cNvPr>
            <p:cNvSpPr txBox="1"/>
            <p:nvPr/>
          </p:nvSpPr>
          <p:spPr>
            <a:xfrm>
              <a:off x="0" y="-57150"/>
              <a:ext cx="1365290" cy="165613"/>
            </a:xfrm>
            <a:prstGeom prst="rect">
              <a:avLst/>
            </a:prstGeom>
          </p:spPr>
          <p:txBody>
            <a:bodyPr lIns="65478" tIns="65478" rIns="65478" bIns="65478" rtlCol="0" anchor="ctr"/>
            <a:lstStyle/>
            <a:p>
              <a:pPr marL="0" marR="0" lvl="0" indent="0" algn="ctr" defTabSz="914400" rtl="0" eaLnBrk="1" fontAlgn="auto" latinLnBrk="0" hangingPunct="1">
                <a:lnSpc>
                  <a:spcPts val="2526"/>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entury Gothic" panose="020B0502020202020204" pitchFamily="34" charset="0"/>
              </a:endParaRPr>
            </a:p>
          </p:txBody>
        </p:sp>
      </p:grpSp>
      <p:sp>
        <p:nvSpPr>
          <p:cNvPr id="115" name="TextBox 110">
            <a:extLst>
              <a:ext uri="{FF2B5EF4-FFF2-40B4-BE49-F238E27FC236}">
                <a16:creationId xmlns:a16="http://schemas.microsoft.com/office/drawing/2014/main" id="{68F032FF-5BE4-C429-01A5-57CD2127DEC0}"/>
              </a:ext>
            </a:extLst>
          </p:cNvPr>
          <p:cNvSpPr txBox="1"/>
          <p:nvPr/>
        </p:nvSpPr>
        <p:spPr>
          <a:xfrm>
            <a:off x="15964191" y="216085"/>
            <a:ext cx="727604" cy="207749"/>
          </a:xfrm>
          <a:prstGeom prst="rect">
            <a:avLst/>
          </a:prstGeom>
        </p:spPr>
        <p:txBody>
          <a:bodyPr wrap="square" lIns="0" tIns="0" rIns="0" bIns="0" rtlCol="0" anchor="t">
            <a:spAutoFit/>
          </a:bodyPr>
          <a:lstStyle/>
          <a:p>
            <a:pPr marL="0" marR="0" lvl="0" indent="0" algn="ctr" defTabSz="914400" rtl="0" eaLnBrk="1" fontAlgn="auto" latinLnBrk="0" hangingPunct="1">
              <a:lnSpc>
                <a:spcPts val="1638"/>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009536"/>
                </a:solidFill>
                <a:effectLst/>
                <a:uLnTx/>
                <a:uFillTx/>
                <a:latin typeface="Century Gothic" panose="020B0502020202020204" pitchFamily="34" charset="0"/>
              </a:rPr>
              <a:t>Código:</a:t>
            </a:r>
          </a:p>
        </p:txBody>
      </p:sp>
      <p:sp>
        <p:nvSpPr>
          <p:cNvPr id="116" name="TextBox 111">
            <a:extLst>
              <a:ext uri="{FF2B5EF4-FFF2-40B4-BE49-F238E27FC236}">
                <a16:creationId xmlns:a16="http://schemas.microsoft.com/office/drawing/2014/main" id="{470581DE-9269-D57F-E65A-7FDEA4624171}"/>
              </a:ext>
            </a:extLst>
          </p:cNvPr>
          <p:cNvSpPr txBox="1"/>
          <p:nvPr/>
        </p:nvSpPr>
        <p:spPr>
          <a:xfrm>
            <a:off x="15964190" y="631645"/>
            <a:ext cx="845782" cy="207749"/>
          </a:xfrm>
          <a:prstGeom prst="rect">
            <a:avLst/>
          </a:prstGeom>
        </p:spPr>
        <p:txBody>
          <a:bodyPr wrap="square" lIns="0" tIns="0" rIns="0" bIns="0" rtlCol="0" anchor="t">
            <a:spAutoFit/>
          </a:bodyPr>
          <a:lstStyle/>
          <a:p>
            <a:pPr marL="0" marR="0" lvl="0" indent="0" algn="ctr" defTabSz="914400" rtl="0" eaLnBrk="1" fontAlgn="auto" latinLnBrk="0" hangingPunct="1">
              <a:lnSpc>
                <a:spcPts val="1638"/>
              </a:lnSpc>
              <a:spcBef>
                <a:spcPts val="0"/>
              </a:spcBef>
              <a:spcAft>
                <a:spcPts val="0"/>
              </a:spcAft>
              <a:buClrTx/>
              <a:buSzTx/>
              <a:buFontTx/>
              <a:buNone/>
              <a:tabLst/>
              <a:defRPr/>
            </a:pPr>
            <a:r>
              <a:rPr kumimoji="0" lang="es-CO" sz="1400" b="1" i="0" u="none" strike="noStrike" kern="1200" cap="none" spc="0" normalizeH="0" baseline="0" noProof="0" dirty="0">
                <a:ln>
                  <a:noFill/>
                </a:ln>
                <a:solidFill>
                  <a:srgbClr val="009536"/>
                </a:solidFill>
                <a:effectLst/>
                <a:uLnTx/>
                <a:uFillTx/>
                <a:latin typeface="Century Gothic" panose="020B0502020202020204" pitchFamily="34" charset="0"/>
              </a:rPr>
              <a:t>Versión:</a:t>
            </a:r>
          </a:p>
        </p:txBody>
      </p:sp>
      <p:sp>
        <p:nvSpPr>
          <p:cNvPr id="117" name="TextBox 112">
            <a:extLst>
              <a:ext uri="{FF2B5EF4-FFF2-40B4-BE49-F238E27FC236}">
                <a16:creationId xmlns:a16="http://schemas.microsoft.com/office/drawing/2014/main" id="{603A830E-8C0E-F690-E10E-EFDBB76189D9}"/>
              </a:ext>
            </a:extLst>
          </p:cNvPr>
          <p:cNvSpPr txBox="1"/>
          <p:nvPr/>
        </p:nvSpPr>
        <p:spPr>
          <a:xfrm>
            <a:off x="15648023" y="1019402"/>
            <a:ext cx="1476198" cy="207749"/>
          </a:xfrm>
          <a:prstGeom prst="rect">
            <a:avLst/>
          </a:prstGeom>
        </p:spPr>
        <p:txBody>
          <a:bodyPr wrap="square" lIns="0" tIns="0" rIns="0" bIns="0" rtlCol="0" anchor="t">
            <a:spAutoFit/>
          </a:bodyPr>
          <a:lstStyle/>
          <a:p>
            <a:pPr marL="0" marR="0" lvl="0" indent="0" algn="ctr" defTabSz="914400" rtl="0" eaLnBrk="1" fontAlgn="auto" latinLnBrk="0" hangingPunct="1">
              <a:lnSpc>
                <a:spcPts val="1638"/>
              </a:lnSpc>
              <a:spcBef>
                <a:spcPts val="0"/>
              </a:spcBef>
              <a:spcAft>
                <a:spcPts val="0"/>
              </a:spcAft>
              <a:buClrTx/>
              <a:buSzTx/>
              <a:buFontTx/>
              <a:buNone/>
              <a:tabLst/>
              <a:defRPr/>
            </a:pPr>
            <a:r>
              <a:rPr kumimoji="0" lang="es-CO" sz="1400" b="0" i="0" u="none" strike="noStrike" kern="1200" cap="none" spc="0" normalizeH="0" baseline="0" noProof="0" dirty="0">
                <a:ln>
                  <a:noFill/>
                </a:ln>
                <a:solidFill>
                  <a:srgbClr val="009536"/>
                </a:solidFill>
                <a:effectLst/>
                <a:uLnTx/>
                <a:uFillTx/>
                <a:latin typeface="League Spartan"/>
                <a:ea typeface="+mn-ea"/>
                <a:cs typeface="+mn-cs"/>
              </a:rPr>
              <a:t>Vigente:</a:t>
            </a:r>
          </a:p>
        </p:txBody>
      </p:sp>
      <p:sp>
        <p:nvSpPr>
          <p:cNvPr id="119" name="TextBox 113">
            <a:extLst>
              <a:ext uri="{FF2B5EF4-FFF2-40B4-BE49-F238E27FC236}">
                <a16:creationId xmlns:a16="http://schemas.microsoft.com/office/drawing/2014/main" id="{FC119237-A366-9AA6-D795-A4D25BEF4665}"/>
              </a:ext>
            </a:extLst>
          </p:cNvPr>
          <p:cNvSpPr txBox="1"/>
          <p:nvPr/>
        </p:nvSpPr>
        <p:spPr>
          <a:xfrm>
            <a:off x="2163426" y="-20662"/>
            <a:ext cx="4360116" cy="1407180"/>
          </a:xfrm>
          <a:prstGeom prst="rect">
            <a:avLst/>
          </a:prstGeom>
        </p:spPr>
        <p:txBody>
          <a:bodyPr wrap="square" lIns="0" tIns="0" rIns="0" bIns="0" rtlCol="0" anchor="t">
            <a:spAutoFit/>
          </a:bodyPr>
          <a:lstStyle/>
          <a:p>
            <a:pPr algn="ctr">
              <a:lnSpc>
                <a:spcPts val="3839"/>
              </a:lnSpc>
              <a:defRPr/>
            </a:pPr>
            <a:r>
              <a:rPr lang="es-CO" sz="2400" b="1" dirty="0">
                <a:solidFill>
                  <a:srgbClr val="FFFFFF"/>
                </a:solidFill>
                <a:latin typeface="Century Gothic" panose="020B0502020202020204" pitchFamily="34" charset="0"/>
              </a:rPr>
              <a:t>Caracterización Proceso</a:t>
            </a:r>
          </a:p>
          <a:p>
            <a:pPr algn="ctr">
              <a:lnSpc>
                <a:spcPts val="3839"/>
              </a:lnSpc>
              <a:defRPr/>
            </a:pPr>
            <a:r>
              <a:rPr lang="es-CO" sz="2400" b="1" dirty="0">
                <a:solidFill>
                  <a:srgbClr val="FFFFFF"/>
                </a:solidFill>
                <a:latin typeface="Century Gothic" panose="020B0502020202020204" pitchFamily="34" charset="0"/>
              </a:rPr>
              <a:t>  </a:t>
            </a:r>
            <a:r>
              <a:rPr lang="es-ES" sz="2400" b="1" dirty="0">
                <a:solidFill>
                  <a:srgbClr val="FFFFFF"/>
                </a:solidFill>
                <a:latin typeface="Century Gothic" panose="020B0502020202020204" pitchFamily="34" charset="0"/>
              </a:rPr>
              <a:t>M5 </a:t>
            </a:r>
            <a:r>
              <a:rPr lang="es-CO" sz="2400" b="1" dirty="0">
                <a:solidFill>
                  <a:srgbClr val="FFFFFF"/>
                </a:solidFill>
                <a:latin typeface="Century Gothic" panose="020B0502020202020204" pitchFamily="34" charset="0"/>
              </a:rPr>
              <a:t>Gobernanza y Participación</a:t>
            </a:r>
          </a:p>
        </p:txBody>
      </p:sp>
      <p:sp>
        <p:nvSpPr>
          <p:cNvPr id="121" name="TextBox 114">
            <a:extLst>
              <a:ext uri="{FF2B5EF4-FFF2-40B4-BE49-F238E27FC236}">
                <a16:creationId xmlns:a16="http://schemas.microsoft.com/office/drawing/2014/main" id="{B74D2F3D-C5F8-D9BA-A1FF-9183118C5678}"/>
              </a:ext>
            </a:extLst>
          </p:cNvPr>
          <p:cNvSpPr txBox="1"/>
          <p:nvPr/>
        </p:nvSpPr>
        <p:spPr>
          <a:xfrm>
            <a:off x="6231857" y="110712"/>
            <a:ext cx="9544997" cy="1107996"/>
          </a:xfrm>
          <a:prstGeom prst="rect">
            <a:avLst/>
          </a:prstGeom>
          <a:solidFill>
            <a:schemeClr val="bg1"/>
          </a:solidFill>
        </p:spPr>
        <p:txBody>
          <a:bodyPr wrap="square" lIns="0" tIns="0" rIns="0" bIns="0" rtlCol="0" anchor="t">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s-ES" b="1" i="0" u="none" strike="noStrike" kern="1200" cap="none" spc="0" normalizeH="0" baseline="0" noProof="0" dirty="0">
                <a:ln>
                  <a:noFill/>
                </a:ln>
                <a:solidFill>
                  <a:srgbClr val="009536"/>
                </a:solidFill>
                <a:effectLst/>
                <a:uLnTx/>
                <a:uFillTx/>
                <a:latin typeface="Century Gothic" panose="020B0502020202020204" pitchFamily="34" charset="0"/>
                <a:ea typeface="+mn-ea"/>
                <a:cs typeface="+mn-cs"/>
              </a:rPr>
              <a:t>Objetivo: </a:t>
            </a:r>
            <a:r>
              <a:rPr kumimoji="0" lang="es-CO" b="0" i="0" u="none" kern="1200" cap="none" spc="0" normalizeH="0" baseline="0" noProof="0" dirty="0">
                <a:ln>
                  <a:noFill/>
                </a:ln>
                <a:effectLst/>
                <a:uLnTx/>
                <a:uFillTx/>
                <a:latin typeface="Century Gothic" panose="020B0502020202020204" pitchFamily="34" charset="0"/>
                <a:ea typeface="+mn-ea"/>
                <a:cs typeface="+mn-cs"/>
              </a:rPr>
              <a:t>Consolidar los arreglos de gobernanza y mecanismos de participación en las áreas protegidas administradas por Parques Nacionales Naturales de Colombia, mediante procesos de relacionamiento, coordinación y diálogo social,  para una  gestión incluyente, corresponsable y con un enfoque de justicia y de derechos.</a:t>
            </a:r>
            <a:endParaRPr kumimoji="0" lang="es-CO" b="0" i="0" u="none" kern="1200" cap="none" spc="0" normalizeH="0" baseline="0" noProof="0" dirty="0">
              <a:ln>
                <a:noFill/>
              </a:ln>
              <a:effectLst/>
              <a:highlight>
                <a:srgbClr val="FFFF00"/>
              </a:highlight>
              <a:uLnTx/>
              <a:uFillTx/>
              <a:latin typeface="Century Gothic" panose="020B0502020202020204" pitchFamily="34" charset="0"/>
              <a:ea typeface="+mn-ea"/>
              <a:cs typeface="+mn-cs"/>
            </a:endParaRPr>
          </a:p>
        </p:txBody>
      </p:sp>
      <p:sp>
        <p:nvSpPr>
          <p:cNvPr id="123" name="CuadroTexto 122">
            <a:extLst>
              <a:ext uri="{FF2B5EF4-FFF2-40B4-BE49-F238E27FC236}">
                <a16:creationId xmlns:a16="http://schemas.microsoft.com/office/drawing/2014/main" id="{9A1CF50D-C540-5D8B-AE0E-0AA39CF13E51}"/>
              </a:ext>
            </a:extLst>
          </p:cNvPr>
          <p:cNvSpPr txBox="1"/>
          <p:nvPr/>
        </p:nvSpPr>
        <p:spPr>
          <a:xfrm>
            <a:off x="16691795" y="130932"/>
            <a:ext cx="1309046" cy="307777"/>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s-CO" sz="1400" dirty="0">
                <a:solidFill>
                  <a:prstClr val="black">
                    <a:lumMod val="65000"/>
                    <a:lumOff val="35000"/>
                  </a:prstClr>
                </a:solidFill>
                <a:latin typeface="Century Gothic" panose="020B0502020202020204" pitchFamily="34" charset="0"/>
              </a:rPr>
              <a:t>M5-CA-01</a:t>
            </a:r>
            <a:endParaRPr kumimoji="0" lang="es-CO" sz="1400" b="0" i="0" u="none" strike="noStrike" kern="1200" cap="none" spc="0" normalizeH="0" baseline="0" noProof="0" dirty="0">
              <a:ln>
                <a:noFill/>
              </a:ln>
              <a:solidFill>
                <a:prstClr val="black">
                  <a:lumMod val="65000"/>
                  <a:lumOff val="35000"/>
                </a:prstClr>
              </a:solidFill>
              <a:effectLst/>
              <a:uLnTx/>
              <a:uFillTx/>
              <a:latin typeface="Century Gothic" panose="020B0502020202020204" pitchFamily="34" charset="0"/>
            </a:endParaRPr>
          </a:p>
        </p:txBody>
      </p:sp>
      <p:sp>
        <p:nvSpPr>
          <p:cNvPr id="125" name="CuadroTexto 124">
            <a:extLst>
              <a:ext uri="{FF2B5EF4-FFF2-40B4-BE49-F238E27FC236}">
                <a16:creationId xmlns:a16="http://schemas.microsoft.com/office/drawing/2014/main" id="{F438BFD9-2F8B-C2FE-92BF-182100C75BF9}"/>
              </a:ext>
            </a:extLst>
          </p:cNvPr>
          <p:cNvSpPr txBox="1"/>
          <p:nvPr/>
        </p:nvSpPr>
        <p:spPr>
          <a:xfrm>
            <a:off x="16778958" y="576208"/>
            <a:ext cx="1282912" cy="307777"/>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s-CO" sz="1400" b="0" i="0" u="none" strike="noStrike" kern="1200" cap="none" spc="0" normalizeH="0" baseline="0" noProof="0" dirty="0">
                <a:ln>
                  <a:noFill/>
                </a:ln>
                <a:solidFill>
                  <a:prstClr val="black">
                    <a:lumMod val="65000"/>
                    <a:lumOff val="35000"/>
                  </a:prstClr>
                </a:solidFill>
                <a:effectLst/>
                <a:uLnTx/>
                <a:uFillTx/>
                <a:latin typeface="Century Gothic" panose="020B0502020202020204" pitchFamily="34" charset="0"/>
              </a:rPr>
              <a:t>02</a:t>
            </a:r>
          </a:p>
        </p:txBody>
      </p:sp>
      <p:sp>
        <p:nvSpPr>
          <p:cNvPr id="127" name="CuadroTexto 126">
            <a:extLst>
              <a:ext uri="{FF2B5EF4-FFF2-40B4-BE49-F238E27FC236}">
                <a16:creationId xmlns:a16="http://schemas.microsoft.com/office/drawing/2014/main" id="{9E9829DC-E1EE-0108-B4FF-3D728ACD0EDD}"/>
              </a:ext>
            </a:extLst>
          </p:cNvPr>
          <p:cNvSpPr txBox="1"/>
          <p:nvPr/>
        </p:nvSpPr>
        <p:spPr>
          <a:xfrm>
            <a:off x="16611600" y="979918"/>
            <a:ext cx="1282912" cy="30777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s-CO" sz="1400" dirty="0">
                <a:solidFill>
                  <a:prstClr val="black">
                    <a:lumMod val="65000"/>
                    <a:lumOff val="35000"/>
                  </a:prstClr>
                </a:solidFill>
                <a:latin typeface="Century Gothic" panose="020B0502020202020204" pitchFamily="34" charset="0"/>
              </a:rPr>
              <a:t>17-06-2024</a:t>
            </a:r>
            <a:endParaRPr kumimoji="0" lang="es-CO" sz="1400" b="0" i="0" u="none" strike="noStrike" kern="1200" cap="none" spc="0" normalizeH="0" baseline="0" noProof="0" dirty="0">
              <a:ln>
                <a:noFill/>
              </a:ln>
              <a:solidFill>
                <a:prstClr val="black">
                  <a:lumMod val="65000"/>
                  <a:lumOff val="35000"/>
                </a:prstClr>
              </a:solidFill>
              <a:effectLst/>
              <a:uLnTx/>
              <a:uFillTx/>
              <a:latin typeface="Century Gothic" panose="020B0502020202020204" pitchFamily="34" charset="0"/>
            </a:endParaRPr>
          </a:p>
        </p:txBody>
      </p:sp>
      <p:sp>
        <p:nvSpPr>
          <p:cNvPr id="79" name="CuadroTexto 78">
            <a:extLst>
              <a:ext uri="{FF2B5EF4-FFF2-40B4-BE49-F238E27FC236}">
                <a16:creationId xmlns:a16="http://schemas.microsoft.com/office/drawing/2014/main" id="{6D7912DB-A8E7-F835-235F-6E51165E107B}"/>
              </a:ext>
            </a:extLst>
          </p:cNvPr>
          <p:cNvSpPr txBox="1"/>
          <p:nvPr/>
        </p:nvSpPr>
        <p:spPr>
          <a:xfrm>
            <a:off x="15254051" y="2038103"/>
            <a:ext cx="2603016" cy="1615827"/>
          </a:xfrm>
          <a:prstGeom prst="rect">
            <a:avLst/>
          </a:prstGeom>
          <a:noFill/>
        </p:spPr>
        <p:txBody>
          <a:bodyPr wrap="square">
            <a:spAutoFit/>
          </a:bodyPr>
          <a:lstStyle/>
          <a:p>
            <a:pPr algn="just">
              <a:defRPr/>
            </a:pPr>
            <a:r>
              <a:rPr lang="es-MX" sz="1100" dirty="0">
                <a:latin typeface="Century Gothic" panose="020B0502020202020204" pitchFamily="34" charset="0"/>
              </a:rPr>
              <a:t>1-2-3 PND - PES - PEI –PAC </a:t>
            </a:r>
            <a:r>
              <a:rPr lang="es-MX" sz="1100" dirty="0" err="1">
                <a:latin typeface="Century Gothic" panose="020B0502020202020204" pitchFamily="34" charset="0"/>
              </a:rPr>
              <a:t>POA’s</a:t>
            </a:r>
            <a:r>
              <a:rPr lang="es-MX" sz="1100" dirty="0">
                <a:latin typeface="Century Gothic" panose="020B0502020202020204" pitchFamily="34" charset="0"/>
              </a:rPr>
              <a:t> con la participación de PNNC.</a:t>
            </a:r>
          </a:p>
          <a:p>
            <a:pPr algn="just">
              <a:defRPr/>
            </a:pPr>
            <a:endParaRPr lang="es-ES" sz="1100" dirty="0">
              <a:latin typeface="Century Gothic" panose="020B0502020202020204" pitchFamily="34" charset="0"/>
            </a:endParaRPr>
          </a:p>
          <a:p>
            <a:pPr marR="0" lvl="0" indent="0" algn="just" fontAlgn="auto">
              <a:lnSpc>
                <a:spcPct val="100000"/>
              </a:lnSpc>
              <a:spcBef>
                <a:spcPts val="0"/>
              </a:spcBef>
              <a:spcAft>
                <a:spcPts val="0"/>
              </a:spcAft>
              <a:buClrTx/>
              <a:buSzTx/>
              <a:buFontTx/>
              <a:buNone/>
              <a:tabLst/>
              <a:defRPr/>
            </a:pPr>
            <a:r>
              <a:rPr lang="es-CO" sz="1100" dirty="0">
                <a:latin typeface="Century Gothic" panose="020B0502020202020204" pitchFamily="34" charset="0"/>
              </a:rPr>
              <a:t>4-5-6-7 </a:t>
            </a:r>
            <a:r>
              <a:rPr lang="es-ES" sz="1100" dirty="0">
                <a:latin typeface="Century Gothic" panose="020B0502020202020204" pitchFamily="34" charset="0"/>
              </a:rPr>
              <a:t>Instrumentos de planeación y/o rutas de trabajo con las áreas protegidas </a:t>
            </a:r>
          </a:p>
          <a:p>
            <a:pPr algn="just">
              <a:defRPr/>
            </a:pPr>
            <a:r>
              <a:rPr lang="es-CO" sz="1100" dirty="0">
                <a:latin typeface="Century Gothic" panose="020B0502020202020204" pitchFamily="34" charset="0"/>
              </a:rPr>
              <a:t>Estrategias y acciones Conjuntas; convenios, acuerdos y plan de trabajo </a:t>
            </a:r>
            <a:endParaRPr lang="es-ES" sz="1100" dirty="0">
              <a:latin typeface="Century Gothic" panose="020B0502020202020204" pitchFamily="34" charset="0"/>
            </a:endParaRPr>
          </a:p>
        </p:txBody>
      </p:sp>
      <p:sp>
        <p:nvSpPr>
          <p:cNvPr id="86" name="CuadroTexto 85">
            <a:extLst>
              <a:ext uri="{FF2B5EF4-FFF2-40B4-BE49-F238E27FC236}">
                <a16:creationId xmlns:a16="http://schemas.microsoft.com/office/drawing/2014/main" id="{0774B964-4B2E-56EF-743D-8C944BFEDB10}"/>
              </a:ext>
            </a:extLst>
          </p:cNvPr>
          <p:cNvSpPr txBox="1"/>
          <p:nvPr/>
        </p:nvSpPr>
        <p:spPr>
          <a:xfrm>
            <a:off x="14493942" y="4534732"/>
            <a:ext cx="3538067" cy="430887"/>
          </a:xfrm>
          <a:prstGeom prst="rect">
            <a:avLst/>
          </a:prstGeom>
          <a:noFill/>
        </p:spPr>
        <p:txBody>
          <a:bodyPr wrap="square">
            <a:spAutoFit/>
          </a:bodyPr>
          <a:lstStyle/>
          <a:p>
            <a:pPr algn="just">
              <a:defRPr/>
            </a:pPr>
            <a:r>
              <a:rPr lang="es-CO" sz="1100" dirty="0">
                <a:solidFill>
                  <a:schemeClr val="tx1">
                    <a:lumMod val="65000"/>
                    <a:lumOff val="35000"/>
                  </a:schemeClr>
                </a:solidFill>
                <a:latin typeface="Century Gothic" panose="020B0502020202020204" pitchFamily="34" charset="0"/>
              </a:rPr>
              <a:t>8. Solicitud de información  y directrices en materia de control</a:t>
            </a:r>
          </a:p>
        </p:txBody>
      </p:sp>
      <p:sp>
        <p:nvSpPr>
          <p:cNvPr id="112" name="CuadroTexto 111">
            <a:extLst>
              <a:ext uri="{FF2B5EF4-FFF2-40B4-BE49-F238E27FC236}">
                <a16:creationId xmlns:a16="http://schemas.microsoft.com/office/drawing/2014/main" id="{65E546C2-9C58-FA28-2C11-97ED20A7ED04}"/>
              </a:ext>
            </a:extLst>
          </p:cNvPr>
          <p:cNvSpPr txBox="1"/>
          <p:nvPr/>
        </p:nvSpPr>
        <p:spPr>
          <a:xfrm>
            <a:off x="14520712" y="3600923"/>
            <a:ext cx="3373353" cy="1107996"/>
          </a:xfrm>
          <a:prstGeom prst="rect">
            <a:avLst/>
          </a:prstGeom>
          <a:noFill/>
        </p:spPr>
        <p:txBody>
          <a:bodyPr wrap="square">
            <a:spAutoFit/>
          </a:bodyPr>
          <a:lstStyle/>
          <a:p>
            <a:pPr algn="just">
              <a:defRPr/>
            </a:pPr>
            <a:r>
              <a:rPr lang="es-ES" sz="1100" dirty="0">
                <a:latin typeface="Century Gothic" panose="020B0502020202020204" pitchFamily="34" charset="0"/>
              </a:rPr>
              <a:t>Espacios para toma de decisiones.</a:t>
            </a:r>
          </a:p>
          <a:p>
            <a:pPr algn="just">
              <a:defRPr/>
            </a:pPr>
            <a:endParaRPr lang="es-ES" sz="1100" dirty="0">
              <a:latin typeface="Century Gothic" panose="020B0502020202020204" pitchFamily="34" charset="0"/>
            </a:endParaRPr>
          </a:p>
          <a:p>
            <a:pPr algn="just">
              <a:defRPr/>
            </a:pPr>
            <a:r>
              <a:rPr lang="es-CO" sz="1100" dirty="0">
                <a:latin typeface="Century Gothic" panose="020B0502020202020204" pitchFamily="34" charset="0"/>
              </a:rPr>
              <a:t>Proyectos formulados, gestionados e implementados según acuerdos/arreglos de gobernanza</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s-ES" sz="1100" b="0" i="0" u="none" strike="noStrike" kern="1200" cap="none" spc="0" normalizeH="0" baseline="0" noProof="0" dirty="0">
              <a:ln>
                <a:noFill/>
              </a:ln>
              <a:effectLst/>
              <a:uLnTx/>
              <a:uFillTx/>
              <a:latin typeface="Century Gothic" panose="020B0502020202020204" pitchFamily="34" charset="0"/>
            </a:endParaRPr>
          </a:p>
        </p:txBody>
      </p:sp>
      <p:sp>
        <p:nvSpPr>
          <p:cNvPr id="114" name="CuadroTexto 113">
            <a:extLst>
              <a:ext uri="{FF2B5EF4-FFF2-40B4-BE49-F238E27FC236}">
                <a16:creationId xmlns:a16="http://schemas.microsoft.com/office/drawing/2014/main" id="{9D219EAA-9BB4-891C-C499-554AB74B9910}"/>
              </a:ext>
            </a:extLst>
          </p:cNvPr>
          <p:cNvSpPr txBox="1"/>
          <p:nvPr/>
        </p:nvSpPr>
        <p:spPr>
          <a:xfrm>
            <a:off x="104665" y="5988606"/>
            <a:ext cx="3096863" cy="2262158"/>
          </a:xfrm>
          <a:prstGeom prst="rect">
            <a:avLst/>
          </a:prstGeom>
          <a:noFill/>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s-ES" sz="1000" dirty="0">
                <a:latin typeface="Century Gothic" panose="020B0502020202020204" pitchFamily="34" charset="0"/>
              </a:rPr>
              <a:t>1.PND Compromisos </a:t>
            </a:r>
            <a:r>
              <a:rPr lang="es-ES" sz="1000" dirty="0" err="1">
                <a:latin typeface="Century Gothic" panose="020B0502020202020204" pitchFamily="34" charset="0"/>
              </a:rPr>
              <a:t>Conpes</a:t>
            </a:r>
            <a:r>
              <a:rPr lang="es-ES" sz="1000" dirty="0">
                <a:latin typeface="Century Gothic" panose="020B0502020202020204" pitchFamily="34" charset="0"/>
              </a:rPr>
              <a:t>.</a:t>
            </a:r>
          </a:p>
          <a:p>
            <a:pPr algn="just">
              <a:defRPr/>
            </a:pPr>
            <a:r>
              <a:rPr lang="es-ES" sz="1000" dirty="0">
                <a:latin typeface="Century Gothic" panose="020B0502020202020204" pitchFamily="34" charset="0"/>
              </a:rPr>
              <a:t>1-2-3-4-Instrumentos de planeación de orden Nacional, territorial,  áreas protegidas, planes de vida y aquellos que correspondan a la autonomía de cada grupo social y actores.`</a:t>
            </a:r>
            <a:r>
              <a:rPr lang="es-MX" sz="1000" dirty="0">
                <a:latin typeface="Century Gothic" panose="020B0502020202020204" pitchFamily="34" charset="0"/>
              </a:rPr>
              <a:t> Los análisis de efectividad del manejo bajo la metodología AEMAPPS y EMAP</a:t>
            </a:r>
            <a:endParaRPr lang="es-ES" sz="1000" dirty="0">
              <a:latin typeface="Century Gothic" panose="020B0502020202020204" pitchFamily="34" charset="0"/>
            </a:endParaRPr>
          </a:p>
          <a:p>
            <a:pPr algn="just">
              <a:defRPr/>
            </a:pPr>
            <a:r>
              <a:rPr lang="es-ES" sz="1000" dirty="0">
                <a:latin typeface="Century Gothic" panose="020B0502020202020204" pitchFamily="34" charset="0"/>
              </a:rPr>
              <a:t>5- Políticas agrarias.</a:t>
            </a:r>
          </a:p>
          <a:p>
            <a:pPr algn="just">
              <a:defRPr/>
            </a:pPr>
            <a:r>
              <a:rPr lang="es-ES" sz="1000" dirty="0">
                <a:latin typeface="Century Gothic" panose="020B0502020202020204" pitchFamily="34" charset="0"/>
              </a:rPr>
              <a:t>6-7 Análisis de integridad ecológica: Involucra documentos técnicos y académicos</a:t>
            </a:r>
          </a:p>
          <a:p>
            <a:pPr algn="just">
              <a:defRPr/>
            </a:pPr>
            <a:r>
              <a:rPr lang="es-ES" sz="1000" dirty="0">
                <a:latin typeface="Century Gothic" panose="020B0502020202020204" pitchFamily="34" charset="0"/>
              </a:rPr>
              <a:t>Normatividad y jurisprudencia</a:t>
            </a:r>
          </a:p>
          <a:p>
            <a:pPr marR="0" lvl="0" indent="0" algn="just" fontAlgn="auto">
              <a:lnSpc>
                <a:spcPct val="100000"/>
              </a:lnSpc>
              <a:spcBef>
                <a:spcPts val="0"/>
              </a:spcBef>
              <a:spcAft>
                <a:spcPts val="0"/>
              </a:spcAft>
              <a:buClrTx/>
              <a:buSzTx/>
              <a:buFontTx/>
              <a:buNone/>
              <a:tabLst/>
              <a:defRPr/>
            </a:pPr>
            <a:r>
              <a:rPr lang="es-MX" sz="1000" dirty="0">
                <a:latin typeface="Century Gothic" panose="020B0502020202020204" pitchFamily="34" charset="0"/>
              </a:rPr>
              <a:t>Política de Participación Social para la Conservación</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es-ES" sz="1100" dirty="0">
              <a:latin typeface="Century Gothic" panose="020B0502020202020204" pitchFamily="34" charset="0"/>
            </a:endParaRPr>
          </a:p>
        </p:txBody>
      </p:sp>
      <p:sp>
        <p:nvSpPr>
          <p:cNvPr id="139" name="CuadroTexto 138">
            <a:extLst>
              <a:ext uri="{FF2B5EF4-FFF2-40B4-BE49-F238E27FC236}">
                <a16:creationId xmlns:a16="http://schemas.microsoft.com/office/drawing/2014/main" id="{DC64721A-F0D1-CEC5-9745-9E16B1558910}"/>
              </a:ext>
            </a:extLst>
          </p:cNvPr>
          <p:cNvSpPr txBox="1"/>
          <p:nvPr/>
        </p:nvSpPr>
        <p:spPr>
          <a:xfrm>
            <a:off x="15237668" y="6137501"/>
            <a:ext cx="2656397" cy="1446550"/>
          </a:xfrm>
          <a:prstGeom prst="rect">
            <a:avLst/>
          </a:prstGeom>
          <a:noFill/>
        </p:spPr>
        <p:txBody>
          <a:bodyPr wrap="square">
            <a:spAutoFit/>
          </a:bodyPr>
          <a:lstStyle/>
          <a:p>
            <a:pPr algn="just"/>
            <a:r>
              <a:rPr lang="es-CO" sz="1100" dirty="0">
                <a:latin typeface="Century Gothic" panose="020B0502020202020204" pitchFamily="34" charset="0"/>
              </a:rPr>
              <a:t>1-2-3-4-5-6-7 DNP- Direcciones Territoriales; Entes internacionales, </a:t>
            </a:r>
            <a:r>
              <a:rPr lang="es-CO" sz="1100" dirty="0" err="1">
                <a:latin typeface="Century Gothic" panose="020B0502020202020204" pitchFamily="34" charset="0"/>
              </a:rPr>
              <a:t>ONGs</a:t>
            </a:r>
            <a:r>
              <a:rPr lang="es-CO" sz="1100" dirty="0">
                <a:latin typeface="Century Gothic" panose="020B0502020202020204" pitchFamily="34" charset="0"/>
              </a:rPr>
              <a:t>, Ministerios y entidades líderes de política; </a:t>
            </a:r>
            <a:r>
              <a:rPr lang="es-ES" sz="1100" dirty="0">
                <a:latin typeface="Century Gothic" panose="020B0502020202020204" pitchFamily="34" charset="0"/>
              </a:rPr>
              <a:t>Todos los Procesos; Grupo de valor y Grupo de Interés; </a:t>
            </a:r>
            <a:r>
              <a:rPr lang="es-CO" sz="1100" dirty="0">
                <a:latin typeface="Century Gothic" panose="020B0502020202020204" pitchFamily="34" charset="0"/>
              </a:rPr>
              <a:t>Entes territoriales – Comunidad Local</a:t>
            </a:r>
            <a:endParaRPr lang="es-ES" sz="1100" dirty="0">
              <a:latin typeface="Century Gothic" panose="020B0502020202020204" pitchFamily="34" charset="0"/>
            </a:endParaRPr>
          </a:p>
          <a:p>
            <a:r>
              <a:rPr lang="es-ES" sz="1100" dirty="0">
                <a:latin typeface="Century Gothic" panose="020B0502020202020204" pitchFamily="34" charset="0"/>
              </a:rPr>
              <a:t>8. Entes de control</a:t>
            </a:r>
          </a:p>
        </p:txBody>
      </p:sp>
      <p:sp>
        <p:nvSpPr>
          <p:cNvPr id="77" name="CuadroTexto 76">
            <a:extLst>
              <a:ext uri="{FF2B5EF4-FFF2-40B4-BE49-F238E27FC236}">
                <a16:creationId xmlns:a16="http://schemas.microsoft.com/office/drawing/2014/main" id="{605C3759-260C-75E1-F394-C3DAAEF9BCB0}"/>
              </a:ext>
            </a:extLst>
          </p:cNvPr>
          <p:cNvSpPr txBox="1"/>
          <p:nvPr/>
        </p:nvSpPr>
        <p:spPr>
          <a:xfrm>
            <a:off x="9787721" y="5516238"/>
            <a:ext cx="4629160" cy="1589509"/>
          </a:xfrm>
          <a:prstGeom prst="rect">
            <a:avLst/>
          </a:prstGeom>
          <a:noFill/>
        </p:spPr>
        <p:txBody>
          <a:bodyPr wrap="square" rtlCol="0">
            <a:spAutoFit/>
          </a:bodyPr>
          <a:lstStyle/>
          <a:p>
            <a:pPr marL="17145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s-ES" sz="1200" b="0" i="0" u="none" strike="noStrike" kern="1200" cap="none" spc="0" normalizeH="0" baseline="0" noProof="0" dirty="0">
              <a:ln>
                <a:noFill/>
              </a:ln>
              <a:effectLst/>
              <a:uLnTx/>
              <a:uFillTx/>
              <a:latin typeface="Century Gothic" panose="020B0502020202020204" pitchFamily="34" charset="0"/>
            </a:endParaRPr>
          </a:p>
          <a:p>
            <a:pPr marL="285750" indent="-285750" algn="just">
              <a:buFont typeface="Arial" panose="020B0604020202020204" pitchFamily="34" charset="0"/>
              <a:buChar char="•"/>
              <a:defRPr/>
            </a:pPr>
            <a:r>
              <a:rPr lang="es-ES" sz="1200" dirty="0">
                <a:latin typeface="Century Gothic" panose="020B0502020202020204" pitchFamily="34" charset="0"/>
              </a:rPr>
              <a:t>Realizar seguimiento al cumplimiento de los objetivos y metas de las estrategias a través de los indicadores asociados y los resultados de los análisis de efectividad del manejo .</a:t>
            </a:r>
          </a:p>
          <a:p>
            <a:pPr marL="285750" indent="-285750" algn="just">
              <a:buFont typeface="Arial" panose="020B0604020202020204" pitchFamily="34" charset="0"/>
              <a:buChar char="•"/>
              <a:defRPr/>
            </a:pPr>
            <a:endParaRPr lang="es-MX" sz="1200" dirty="0">
              <a:latin typeface="Century Gothic" panose="020B0502020202020204" pitchFamily="34" charset="0"/>
            </a:endParaRPr>
          </a:p>
          <a:p>
            <a:pPr marL="285750" indent="-285750" algn="just">
              <a:buFont typeface="Arial" panose="020B0604020202020204" pitchFamily="34" charset="0"/>
              <a:buChar char="•"/>
              <a:defRPr/>
            </a:pPr>
            <a:endParaRPr lang="es-MX" sz="1200" dirty="0">
              <a:latin typeface="Century Gothic" panose="020B0502020202020204" pitchFamily="34" charset="0"/>
            </a:endParaRPr>
          </a:p>
          <a:p>
            <a:pPr marL="171450" indent="-171450" algn="just">
              <a:buFont typeface="Arial" panose="020B0604020202020204" pitchFamily="34" charset="0"/>
              <a:buChar char="•"/>
              <a:defRPr/>
            </a:pPr>
            <a:endParaRPr lang="es-MX" sz="1200" dirty="0">
              <a:latin typeface="Century Gothic" panose="020B0502020202020204" pitchFamily="34" charset="0"/>
            </a:endParaRPr>
          </a:p>
        </p:txBody>
      </p:sp>
      <p:sp>
        <p:nvSpPr>
          <p:cNvPr id="113" name="CuadroTexto 112">
            <a:extLst>
              <a:ext uri="{FF2B5EF4-FFF2-40B4-BE49-F238E27FC236}">
                <a16:creationId xmlns:a16="http://schemas.microsoft.com/office/drawing/2014/main" id="{D9925E2E-CCD7-B1BB-6480-0B54F951E2BE}"/>
              </a:ext>
            </a:extLst>
          </p:cNvPr>
          <p:cNvSpPr txBox="1"/>
          <p:nvPr/>
        </p:nvSpPr>
        <p:spPr>
          <a:xfrm>
            <a:off x="9011812" y="7180118"/>
            <a:ext cx="5460551" cy="1015663"/>
          </a:xfrm>
          <a:prstGeom prst="rect">
            <a:avLst/>
          </a:prstGeom>
          <a:noFill/>
        </p:spPr>
        <p:txBody>
          <a:bodyPr wrap="square">
            <a:spAutoFit/>
          </a:bodyPr>
          <a:lstStyle/>
          <a:p>
            <a:pPr algn="just">
              <a:defRPr/>
            </a:pPr>
            <a:endParaRPr kumimoji="0" lang="es-ES" sz="1200" b="0" i="0" u="none" strike="sngStrike" kern="1200" cap="none" spc="0" normalizeH="0" baseline="0" noProof="0" dirty="0">
              <a:ln>
                <a:noFill/>
              </a:ln>
              <a:effectLst/>
              <a:uLnTx/>
              <a:uFillTx/>
              <a:latin typeface="Century Gothic" panose="020B0502020202020204" pitchFamily="34" charset="0"/>
              <a:ea typeface="+mn-ea"/>
              <a:cs typeface="+mn-cs"/>
            </a:endParaRPr>
          </a:p>
          <a:p>
            <a:pPr marL="17145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s-ES" sz="1200" b="0" i="0" u="none" strike="noStrike" kern="1200" cap="none" spc="0" normalizeH="0" baseline="0" noProof="0" dirty="0">
                <a:ln>
                  <a:noFill/>
                </a:ln>
                <a:effectLst/>
                <a:uLnTx/>
                <a:uFillTx/>
                <a:latin typeface="Century Gothic" panose="020B0502020202020204" pitchFamily="34" charset="0"/>
                <a:ea typeface="+mn-ea"/>
                <a:cs typeface="+mn-cs"/>
              </a:rPr>
              <a:t>Autoevaluar  el proceso a través de seguimiento a los mapas de riesgos ( Corrupción/ Fiscales y Gestión )</a:t>
            </a:r>
          </a:p>
          <a:p>
            <a:pPr marL="17145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s-ES" sz="1200" b="0" i="0" u="none" strike="noStrike" kern="1200" cap="none" spc="0" normalizeH="0" baseline="0" noProof="0" dirty="0">
                <a:ln>
                  <a:noFill/>
                </a:ln>
                <a:effectLst/>
                <a:uLnTx/>
                <a:uFillTx/>
                <a:latin typeface="Century Gothic" panose="020B0502020202020204" pitchFamily="34" charset="0"/>
                <a:ea typeface="+mn-ea"/>
                <a:cs typeface="+mn-cs"/>
              </a:rPr>
              <a:t>Verificar resultados de auditorías, informes de seguimiento y demás mecanismos de evaluación. </a:t>
            </a:r>
          </a:p>
        </p:txBody>
      </p:sp>
      <p:sp>
        <p:nvSpPr>
          <p:cNvPr id="78" name="CuadroTexto 77">
            <a:extLst>
              <a:ext uri="{FF2B5EF4-FFF2-40B4-BE49-F238E27FC236}">
                <a16:creationId xmlns:a16="http://schemas.microsoft.com/office/drawing/2014/main" id="{321E4B5B-1BB9-19E2-70A6-370A0E08F578}"/>
              </a:ext>
            </a:extLst>
          </p:cNvPr>
          <p:cNvSpPr txBox="1"/>
          <p:nvPr/>
        </p:nvSpPr>
        <p:spPr>
          <a:xfrm>
            <a:off x="15544318" y="8283380"/>
            <a:ext cx="2487498" cy="1015663"/>
          </a:xfrm>
          <a:prstGeom prst="rect">
            <a:avLst/>
          </a:prstGeom>
          <a:noFill/>
        </p:spPr>
        <p:txBody>
          <a:bodyPr wrap="square" rtlCol="0">
            <a:spAutoFit/>
          </a:bodyPr>
          <a:lstStyle/>
          <a:p>
            <a:pPr marR="0" lvl="0" defTabSz="914400" rtl="0" eaLnBrk="1" fontAlgn="auto" latinLnBrk="0" hangingPunct="1">
              <a:lnSpc>
                <a:spcPct val="100000"/>
              </a:lnSpc>
              <a:spcBef>
                <a:spcPts val="0"/>
              </a:spcBef>
              <a:spcAft>
                <a:spcPts val="0"/>
              </a:spcAft>
              <a:buClrTx/>
              <a:buSzTx/>
              <a:tabLst/>
              <a:defRPr/>
            </a:pPr>
            <a:r>
              <a:rPr kumimoji="0" lang="es-CO" sz="1200" b="0" i="0" u="none" strike="noStrike" kern="1200" cap="none" spc="0" normalizeH="0" baseline="0" noProof="0" dirty="0">
                <a:ln>
                  <a:noFill/>
                </a:ln>
                <a:solidFill>
                  <a:prstClr val="black">
                    <a:lumMod val="65000"/>
                    <a:lumOff val="35000"/>
                  </a:prstClr>
                </a:solidFill>
                <a:effectLst/>
                <a:uLnTx/>
                <a:uFillTx/>
                <a:latin typeface="Century Gothic" panose="020B0502020202020204" pitchFamily="34" charset="0"/>
              </a:rPr>
              <a:t>Ver Senda Módulo Documentos</a:t>
            </a:r>
          </a:p>
          <a:p>
            <a:pPr>
              <a:defRPr/>
            </a:pPr>
            <a:r>
              <a:rPr kumimoji="0" lang="es-CO" sz="1200" b="0" i="0" u="none" strike="noStrike" kern="1200" cap="none" spc="0" normalizeH="0" baseline="0" noProof="0" dirty="0">
                <a:ln>
                  <a:noFill/>
                </a:ln>
                <a:solidFill>
                  <a:prstClr val="black">
                    <a:lumMod val="65000"/>
                    <a:lumOff val="35000"/>
                  </a:prstClr>
                </a:solidFill>
                <a:effectLst/>
                <a:uLnTx/>
                <a:uFillTx/>
                <a:latin typeface="Century Gothic" panose="020B0502020202020204" pitchFamily="34" charset="0"/>
              </a:rPr>
              <a:t>Ver Senda Módulo Riesgos</a:t>
            </a:r>
          </a:p>
          <a:p>
            <a:pPr marR="0" lvl="0" defTabSz="914400" rtl="0" eaLnBrk="1" fontAlgn="auto" latinLnBrk="0" hangingPunct="1">
              <a:lnSpc>
                <a:spcPct val="100000"/>
              </a:lnSpc>
              <a:spcBef>
                <a:spcPts val="0"/>
              </a:spcBef>
              <a:spcAft>
                <a:spcPts val="0"/>
              </a:spcAft>
              <a:buClrTx/>
              <a:buSzTx/>
              <a:tabLst/>
              <a:defRPr/>
            </a:pPr>
            <a:r>
              <a:rPr kumimoji="0" lang="es-CO" sz="1200" b="0" i="0" u="none" strike="noStrike" kern="1200" cap="none" spc="0" normalizeH="0" baseline="0" noProof="0" dirty="0">
                <a:ln>
                  <a:noFill/>
                </a:ln>
                <a:solidFill>
                  <a:prstClr val="black">
                    <a:lumMod val="65000"/>
                    <a:lumOff val="35000"/>
                  </a:prstClr>
                </a:solidFill>
                <a:effectLst/>
                <a:uLnTx/>
                <a:uFillTx/>
                <a:latin typeface="Century Gothic" panose="020B0502020202020204" pitchFamily="34" charset="0"/>
              </a:rPr>
              <a:t>Ver Senda Módulo Indicadores</a:t>
            </a:r>
          </a:p>
          <a:p>
            <a:pPr marR="0" lvl="0" defTabSz="914400" rtl="0" eaLnBrk="1" fontAlgn="auto" latinLnBrk="0" hangingPunct="1">
              <a:lnSpc>
                <a:spcPct val="100000"/>
              </a:lnSpc>
              <a:spcBef>
                <a:spcPts val="0"/>
              </a:spcBef>
              <a:spcAft>
                <a:spcPts val="0"/>
              </a:spcAft>
              <a:buClrTx/>
              <a:buSzTx/>
              <a:tabLst/>
              <a:defRPr/>
            </a:pPr>
            <a:r>
              <a:rPr lang="es-CO" sz="1200" dirty="0">
                <a:solidFill>
                  <a:prstClr val="black">
                    <a:lumMod val="65000"/>
                    <a:lumOff val="35000"/>
                  </a:prstClr>
                </a:solidFill>
                <a:latin typeface="Century Gothic" panose="020B0502020202020204" pitchFamily="34" charset="0"/>
              </a:rPr>
              <a:t> </a:t>
            </a:r>
            <a:r>
              <a:rPr kumimoji="0" lang="es-CO" sz="1200" b="0" i="0" u="none" strike="noStrike" kern="1200" cap="none" spc="0" normalizeH="0" baseline="0" noProof="0" dirty="0">
                <a:ln>
                  <a:noFill/>
                </a:ln>
                <a:solidFill>
                  <a:prstClr val="black">
                    <a:lumMod val="65000"/>
                    <a:lumOff val="35000"/>
                  </a:prstClr>
                </a:solidFill>
                <a:effectLst/>
                <a:uLnTx/>
                <a:uFillTx/>
                <a:latin typeface="Century Gothic" panose="020B0502020202020204" pitchFamily="34" charset="0"/>
              </a:rPr>
              <a:t>Ver Senda Normograma</a:t>
            </a:r>
          </a:p>
        </p:txBody>
      </p:sp>
      <p:sp>
        <p:nvSpPr>
          <p:cNvPr id="81" name="TextBox 106">
            <a:extLst>
              <a:ext uri="{FF2B5EF4-FFF2-40B4-BE49-F238E27FC236}">
                <a16:creationId xmlns:a16="http://schemas.microsoft.com/office/drawing/2014/main" id="{20787D94-E993-E05C-AB7D-9E240A7A4CC2}"/>
              </a:ext>
            </a:extLst>
          </p:cNvPr>
          <p:cNvSpPr txBox="1"/>
          <p:nvPr/>
        </p:nvSpPr>
        <p:spPr>
          <a:xfrm>
            <a:off x="14554812" y="8200937"/>
            <a:ext cx="1872265" cy="1190967"/>
          </a:xfrm>
          <a:prstGeom prst="rect">
            <a:avLst/>
          </a:prstGeom>
        </p:spPr>
        <p:txBody>
          <a:bodyPr wrap="square" lIns="0" tIns="0" rIns="0" bIns="0" rtlCol="0" anchor="t">
            <a:spAutoFit/>
          </a:bodyPr>
          <a:lstStyle/>
          <a:p>
            <a:pPr marL="0" marR="0" lvl="0" indent="0" algn="l" defTabSz="914400" rtl="0" eaLnBrk="1" fontAlgn="auto" latinLnBrk="0" hangingPunct="1">
              <a:lnSpc>
                <a:spcPts val="1872"/>
              </a:lnSpc>
              <a:spcBef>
                <a:spcPts val="0"/>
              </a:spcBef>
              <a:spcAft>
                <a:spcPts val="0"/>
              </a:spcAft>
              <a:buClrTx/>
              <a:buSzTx/>
              <a:buFontTx/>
              <a:buNone/>
              <a:tabLst/>
              <a:defRPr/>
            </a:pPr>
            <a:r>
              <a:rPr lang="es-CO" sz="1200" b="1" dirty="0">
                <a:solidFill>
                  <a:srgbClr val="009536"/>
                </a:solidFill>
                <a:latin typeface="Century Gothic" panose="020B0502020202020204" pitchFamily="34" charset="0"/>
              </a:rPr>
              <a:t>Documentos</a:t>
            </a:r>
          </a:p>
          <a:p>
            <a:pPr marL="0" marR="0" lvl="0" indent="0" algn="l" defTabSz="914400" rtl="0" eaLnBrk="1" fontAlgn="auto" latinLnBrk="0" hangingPunct="1">
              <a:lnSpc>
                <a:spcPts val="1872"/>
              </a:lnSpc>
              <a:spcBef>
                <a:spcPts val="0"/>
              </a:spcBef>
              <a:spcAft>
                <a:spcPts val="0"/>
              </a:spcAft>
              <a:buClrTx/>
              <a:buSzTx/>
              <a:buFontTx/>
              <a:buNone/>
              <a:tabLst/>
              <a:defRPr/>
            </a:pPr>
            <a:r>
              <a:rPr lang="es-CO" sz="1200" b="1" dirty="0">
                <a:solidFill>
                  <a:srgbClr val="009536"/>
                </a:solidFill>
                <a:latin typeface="Century Gothic" panose="020B0502020202020204" pitchFamily="34" charset="0"/>
              </a:rPr>
              <a:t>Riesgos,</a:t>
            </a:r>
          </a:p>
          <a:p>
            <a:pPr marL="0" marR="0" lvl="0" indent="0" algn="l" defTabSz="914400" rtl="0" eaLnBrk="1" fontAlgn="auto" latinLnBrk="0" hangingPunct="1">
              <a:lnSpc>
                <a:spcPts val="1872"/>
              </a:lnSpc>
              <a:spcBef>
                <a:spcPts val="0"/>
              </a:spcBef>
              <a:spcAft>
                <a:spcPts val="0"/>
              </a:spcAft>
              <a:buClrTx/>
              <a:buSzTx/>
              <a:buFontTx/>
              <a:buNone/>
              <a:tabLst/>
              <a:defRPr/>
            </a:pPr>
            <a:r>
              <a:rPr lang="es-CO" sz="1200" b="1" dirty="0">
                <a:solidFill>
                  <a:srgbClr val="009536"/>
                </a:solidFill>
                <a:latin typeface="Century Gothic" panose="020B0502020202020204" pitchFamily="34" charset="0"/>
              </a:rPr>
              <a:t>Indicadores Normatividad </a:t>
            </a:r>
          </a:p>
          <a:p>
            <a:pPr marL="0" marR="0" lvl="0" indent="0" algn="l" defTabSz="914400" rtl="0" eaLnBrk="1" fontAlgn="auto" latinLnBrk="0" hangingPunct="1">
              <a:lnSpc>
                <a:spcPts val="1872"/>
              </a:lnSpc>
              <a:spcBef>
                <a:spcPts val="0"/>
              </a:spcBef>
              <a:spcAft>
                <a:spcPts val="0"/>
              </a:spcAft>
              <a:buClrTx/>
              <a:buSzTx/>
              <a:buFontTx/>
              <a:buNone/>
              <a:tabLst/>
              <a:defRPr/>
            </a:pPr>
            <a:r>
              <a:rPr lang="es-CO" sz="1200" b="1" dirty="0">
                <a:solidFill>
                  <a:srgbClr val="009536"/>
                </a:solidFill>
                <a:latin typeface="Century Gothic" panose="020B0502020202020204" pitchFamily="34" charset="0"/>
              </a:rPr>
              <a:t>legal</a:t>
            </a:r>
          </a:p>
        </p:txBody>
      </p:sp>
      <p:sp>
        <p:nvSpPr>
          <p:cNvPr id="84" name="TextBox 100">
            <a:extLst>
              <a:ext uri="{FF2B5EF4-FFF2-40B4-BE49-F238E27FC236}">
                <a16:creationId xmlns:a16="http://schemas.microsoft.com/office/drawing/2014/main" id="{D915015F-793E-9F8F-33D0-BA901F584EC8}"/>
              </a:ext>
            </a:extLst>
          </p:cNvPr>
          <p:cNvSpPr txBox="1"/>
          <p:nvPr/>
        </p:nvSpPr>
        <p:spPr>
          <a:xfrm>
            <a:off x="8955857" y="8263209"/>
            <a:ext cx="1088063" cy="216341"/>
          </a:xfrm>
          <a:prstGeom prst="rect">
            <a:avLst/>
          </a:prstGeom>
        </p:spPr>
        <p:txBody>
          <a:bodyPr wrap="square" lIns="0" tIns="0" rIns="0" bIns="0" rtlCol="0" anchor="t">
            <a:spAutoFit/>
          </a:bodyPr>
          <a:lstStyle/>
          <a:p>
            <a:pPr marL="0" marR="0" lvl="0" indent="0" algn="ctr" defTabSz="914400" rtl="0" eaLnBrk="1" fontAlgn="auto" latinLnBrk="0" hangingPunct="1">
              <a:lnSpc>
                <a:spcPts val="1872"/>
              </a:lnSpc>
              <a:spcBef>
                <a:spcPts val="0"/>
              </a:spcBef>
              <a:spcAft>
                <a:spcPts val="0"/>
              </a:spcAft>
              <a:buClrTx/>
              <a:buSzTx/>
              <a:buFontTx/>
              <a:buNone/>
              <a:tabLst/>
              <a:defRPr/>
            </a:pPr>
            <a:r>
              <a:rPr lang="es-CO" sz="1200" b="1" dirty="0">
                <a:solidFill>
                  <a:srgbClr val="009536"/>
                </a:solidFill>
                <a:latin typeface="Century Gothic" panose="020B0502020202020204" pitchFamily="34" charset="0"/>
              </a:rPr>
              <a:t>Alcance:</a:t>
            </a:r>
          </a:p>
        </p:txBody>
      </p:sp>
      <p:pic>
        <p:nvPicPr>
          <p:cNvPr id="110" name="Gráfico 109" descr="Cuaderno de estrategias">
            <a:extLst>
              <a:ext uri="{FF2B5EF4-FFF2-40B4-BE49-F238E27FC236}">
                <a16:creationId xmlns:a16="http://schemas.microsoft.com/office/drawing/2014/main" id="{6414A99D-FA09-20EA-DAB7-46F2483BC5F5}"/>
              </a:ext>
            </a:extLst>
          </p:cNvPr>
          <p:cNvPicPr>
            <a:picLocks noChangeAspect="1"/>
          </p:cNvPicPr>
          <p:nvPr/>
        </p:nvPicPr>
        <p:blipFill>
          <a:blip r:embed="rId16">
            <a:extLst>
              <a:ext uri="{28A0092B-C50C-407E-A947-70E740481C1C}">
                <a14:useLocalDpi xmlns:a14="http://schemas.microsoft.com/office/drawing/2010/main" val="0"/>
              </a:ext>
              <a:ext uri="{96DAC541-7B7A-43D3-8B79-37D633B846F1}">
                <asvg:svgBlip xmlns:asvg="http://schemas.microsoft.com/office/drawing/2016/SVG/main" r:embed="rId17"/>
              </a:ext>
            </a:extLst>
          </a:blip>
          <a:stretch>
            <a:fillRect/>
          </a:stretch>
        </p:blipFill>
        <p:spPr>
          <a:xfrm>
            <a:off x="8984098" y="8437899"/>
            <a:ext cx="957799" cy="957799"/>
          </a:xfrm>
          <a:prstGeom prst="rect">
            <a:avLst/>
          </a:prstGeom>
        </p:spPr>
      </p:pic>
      <p:sp>
        <p:nvSpPr>
          <p:cNvPr id="129" name="CuadroTexto 128">
            <a:extLst>
              <a:ext uri="{FF2B5EF4-FFF2-40B4-BE49-F238E27FC236}">
                <a16:creationId xmlns:a16="http://schemas.microsoft.com/office/drawing/2014/main" id="{7D18CB3E-1144-9AF4-A2A7-6D75D705450A}"/>
              </a:ext>
            </a:extLst>
          </p:cNvPr>
          <p:cNvSpPr txBox="1"/>
          <p:nvPr/>
        </p:nvSpPr>
        <p:spPr>
          <a:xfrm>
            <a:off x="9826299" y="8396831"/>
            <a:ext cx="4005784" cy="276999"/>
          </a:xfrm>
          <a:prstGeom prst="rect">
            <a:avLst/>
          </a:prstGeom>
          <a:noFill/>
        </p:spPr>
        <p:txBody>
          <a:bodyPr wrap="square">
            <a:spAutoFit/>
          </a:bodyPr>
          <a:lstStyle/>
          <a:p>
            <a:pPr algn="just">
              <a:defRPr/>
            </a:pPr>
            <a:endParaRPr lang="es-CO" sz="1200" dirty="0">
              <a:solidFill>
                <a:prstClr val="black">
                  <a:lumMod val="65000"/>
                  <a:lumOff val="35000"/>
                </a:prstClr>
              </a:solidFill>
              <a:latin typeface="Century Gothic" panose="020B0502020202020204" pitchFamily="34" charset="0"/>
            </a:endParaRPr>
          </a:p>
        </p:txBody>
      </p:sp>
      <p:sp>
        <p:nvSpPr>
          <p:cNvPr id="106" name="CuadroTexto 82">
            <a:extLst>
              <a:ext uri="{FF2B5EF4-FFF2-40B4-BE49-F238E27FC236}">
                <a16:creationId xmlns:a16="http://schemas.microsoft.com/office/drawing/2014/main" id="{F089E6EC-FF66-B0E6-9A2D-CA28C7FE92C0}"/>
              </a:ext>
            </a:extLst>
          </p:cNvPr>
          <p:cNvSpPr txBox="1"/>
          <p:nvPr/>
        </p:nvSpPr>
        <p:spPr>
          <a:xfrm>
            <a:off x="168524" y="2439265"/>
            <a:ext cx="3024338" cy="2677656"/>
          </a:xfrm>
          <a:prstGeom prst="rect">
            <a:avLst/>
          </a:prstGeom>
          <a:noFill/>
        </p:spPr>
        <p:txBody>
          <a:bodyPr wrap="square">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just">
              <a:defRPr/>
            </a:pPr>
            <a:r>
              <a:rPr lang="es-ES" sz="1200" dirty="0">
                <a:latin typeface="Century Gothic" panose="020B0502020202020204" pitchFamily="34" charset="0"/>
              </a:rPr>
              <a:t>1</a:t>
            </a:r>
            <a:r>
              <a:rPr lang="es-ES" sz="1200" b="1" dirty="0">
                <a:latin typeface="Century Gothic" panose="020B0502020202020204" pitchFamily="34" charset="0"/>
              </a:rPr>
              <a:t>. </a:t>
            </a:r>
            <a:r>
              <a:rPr lang="es-ES" sz="1200" dirty="0">
                <a:latin typeface="Century Gothic" panose="020B0502020202020204" pitchFamily="34" charset="0"/>
              </a:rPr>
              <a:t>DNP; Proceso Direccionamiento Estratégico</a:t>
            </a:r>
            <a:r>
              <a:rPr lang="es-ES" sz="1200" b="1" dirty="0">
                <a:latin typeface="Century Gothic" panose="020B0502020202020204" pitchFamily="34" charset="0"/>
              </a:rPr>
              <a:t>.</a:t>
            </a:r>
          </a:p>
          <a:p>
            <a:pPr algn="just">
              <a:defRPr/>
            </a:pPr>
            <a:r>
              <a:rPr lang="es-ES" sz="1200" dirty="0">
                <a:latin typeface="Century Gothic" panose="020B0502020202020204" pitchFamily="34" charset="0"/>
              </a:rPr>
              <a:t>2. Entidades del estado Nacional – territorial.</a:t>
            </a:r>
          </a:p>
          <a:p>
            <a:pPr algn="just">
              <a:defRPr/>
            </a:pPr>
            <a:r>
              <a:rPr lang="es-ES" sz="1200" dirty="0">
                <a:latin typeface="Century Gothic" panose="020B0502020202020204" pitchFamily="34" charset="0"/>
              </a:rPr>
              <a:t>3. Administración Manejo  de Áreas Protegidas.</a:t>
            </a:r>
          </a:p>
          <a:p>
            <a:pPr algn="just">
              <a:defRPr/>
            </a:pPr>
            <a:r>
              <a:rPr lang="es-CO" sz="1200" dirty="0">
                <a:latin typeface="Century Gothic" panose="020B0502020202020204" pitchFamily="34" charset="0"/>
              </a:rPr>
              <a:t>4.Participación - organización social, Comunidades; grupos étnicos, campesinas y sociedad civil.</a:t>
            </a:r>
            <a:r>
              <a:rPr lang="pt-BR" sz="1200" dirty="0">
                <a:latin typeface="Century Gothic" panose="020B0502020202020204" pitchFamily="34" charset="0"/>
              </a:rPr>
              <a:t> </a:t>
            </a:r>
          </a:p>
          <a:p>
            <a:pPr algn="just">
              <a:defRPr/>
            </a:pPr>
            <a:r>
              <a:rPr lang="es-ES" sz="1200" dirty="0">
                <a:latin typeface="Century Gothic" panose="020B0502020202020204" pitchFamily="34" charset="0"/>
              </a:rPr>
              <a:t>5. Sector industrial y productivo.</a:t>
            </a:r>
            <a:endParaRPr lang="es-CO" sz="1200" dirty="0">
              <a:latin typeface="Century Gothic" panose="020B0502020202020204" pitchFamily="34" charset="0"/>
            </a:endParaRPr>
          </a:p>
          <a:p>
            <a:pPr algn="just">
              <a:defRPr/>
            </a:pPr>
            <a:r>
              <a:rPr lang="es-ES" sz="1200" dirty="0">
                <a:latin typeface="Century Gothic" panose="020B0502020202020204" pitchFamily="34" charset="0"/>
              </a:rPr>
              <a:t>6. Organismos Internacionales – ONGS </a:t>
            </a:r>
          </a:p>
          <a:p>
            <a:pPr algn="just">
              <a:defRPr/>
            </a:pPr>
            <a:r>
              <a:rPr lang="es-CO" sz="1200" dirty="0">
                <a:latin typeface="Century Gothic" panose="020B0502020202020204" pitchFamily="34" charset="0"/>
              </a:rPr>
              <a:t>7. Institutos de Investigación y Academia.</a:t>
            </a:r>
          </a:p>
          <a:p>
            <a:pPr algn="just">
              <a:defRPr/>
            </a:pPr>
            <a:r>
              <a:rPr lang="es-ES" sz="1200" dirty="0">
                <a:latin typeface="Century Gothic" panose="020B0502020202020204" pitchFamily="34" charset="0"/>
              </a:rPr>
              <a:t>8.Entes control estado.</a:t>
            </a:r>
            <a:endParaRPr lang="es-CO" sz="1200" dirty="0">
              <a:latin typeface="Century Gothic" panose="020B0502020202020204" pitchFamily="34" charset="0"/>
            </a:endParaRPr>
          </a:p>
        </p:txBody>
      </p:sp>
      <p:sp>
        <p:nvSpPr>
          <p:cNvPr id="82" name="CuadroTexto 81">
            <a:extLst>
              <a:ext uri="{FF2B5EF4-FFF2-40B4-BE49-F238E27FC236}">
                <a16:creationId xmlns:a16="http://schemas.microsoft.com/office/drawing/2014/main" id="{93EB7095-F2D5-FD76-B1F5-CE68F9688882}"/>
              </a:ext>
            </a:extLst>
          </p:cNvPr>
          <p:cNvSpPr txBox="1"/>
          <p:nvPr/>
        </p:nvSpPr>
        <p:spPr>
          <a:xfrm>
            <a:off x="9826299" y="8396831"/>
            <a:ext cx="4005784" cy="276999"/>
          </a:xfrm>
          <a:prstGeom prst="rect">
            <a:avLst/>
          </a:prstGeom>
          <a:noFill/>
        </p:spPr>
        <p:txBody>
          <a:bodyPr wrap="square">
            <a:spAutoFit/>
          </a:bodyPr>
          <a:lstStyle/>
          <a:p>
            <a:pPr algn="just">
              <a:defRPr/>
            </a:pPr>
            <a:endParaRPr lang="es-CO" sz="1200" dirty="0">
              <a:latin typeface="Century Gothic" panose="020B0502020202020204" pitchFamily="34" charset="0"/>
            </a:endParaRPr>
          </a:p>
        </p:txBody>
      </p:sp>
      <p:sp>
        <p:nvSpPr>
          <p:cNvPr id="83" name="CuadroTexto 82">
            <a:extLst>
              <a:ext uri="{FF2B5EF4-FFF2-40B4-BE49-F238E27FC236}">
                <a16:creationId xmlns:a16="http://schemas.microsoft.com/office/drawing/2014/main" id="{8D769CC6-33D2-7205-D00E-E59269C1DA47}"/>
              </a:ext>
            </a:extLst>
          </p:cNvPr>
          <p:cNvSpPr txBox="1"/>
          <p:nvPr/>
        </p:nvSpPr>
        <p:spPr>
          <a:xfrm>
            <a:off x="9826299" y="8396831"/>
            <a:ext cx="4005784" cy="276999"/>
          </a:xfrm>
          <a:prstGeom prst="rect">
            <a:avLst/>
          </a:prstGeom>
          <a:noFill/>
        </p:spPr>
        <p:txBody>
          <a:bodyPr wrap="square">
            <a:spAutoFit/>
          </a:bodyPr>
          <a:lstStyle/>
          <a:p>
            <a:pPr algn="just">
              <a:defRPr/>
            </a:pPr>
            <a:endParaRPr lang="es-CO" sz="1200" dirty="0">
              <a:latin typeface="Century Gothic" panose="020B0502020202020204" pitchFamily="34" charset="0"/>
            </a:endParaRPr>
          </a:p>
        </p:txBody>
      </p:sp>
      <p:sp>
        <p:nvSpPr>
          <p:cNvPr id="85" name="CuadroTexto 84">
            <a:extLst>
              <a:ext uri="{FF2B5EF4-FFF2-40B4-BE49-F238E27FC236}">
                <a16:creationId xmlns:a16="http://schemas.microsoft.com/office/drawing/2014/main" id="{F5381744-A51E-A5CD-1146-D5C4FF46158E}"/>
              </a:ext>
            </a:extLst>
          </p:cNvPr>
          <p:cNvSpPr txBox="1"/>
          <p:nvPr/>
        </p:nvSpPr>
        <p:spPr>
          <a:xfrm>
            <a:off x="9779879" y="8342731"/>
            <a:ext cx="3813457" cy="1015699"/>
          </a:xfrm>
          <a:prstGeom prst="rect">
            <a:avLst/>
          </a:prstGeom>
          <a:noFill/>
        </p:spPr>
        <p:txBody>
          <a:bodyPr wrap="square">
            <a:spAutoFit/>
          </a:bodyPr>
          <a:lstStyle/>
          <a:p>
            <a:pPr algn="just">
              <a:defRPr/>
            </a:pPr>
            <a:r>
              <a:rPr lang="es-CO" sz="1200" dirty="0">
                <a:latin typeface="Century Gothic" panose="020B0502020202020204" pitchFamily="34" charset="0"/>
              </a:rPr>
              <a:t>Inicia con establecer  para los tres niveles de gestión NC; DT y AP el plan de acción y planes de trabajo del proceso y finaliza con tomar acciones correctivas y de mejora para el proceso.</a:t>
            </a:r>
          </a:p>
        </p:txBody>
      </p:sp>
      <p:sp>
        <p:nvSpPr>
          <p:cNvPr id="130" name="CuadroTexto 129">
            <a:extLst>
              <a:ext uri="{FF2B5EF4-FFF2-40B4-BE49-F238E27FC236}">
                <a16:creationId xmlns:a16="http://schemas.microsoft.com/office/drawing/2014/main" id="{BAF66F44-46A0-6FC9-7217-452D5CE334AE}"/>
              </a:ext>
            </a:extLst>
          </p:cNvPr>
          <p:cNvSpPr txBox="1"/>
          <p:nvPr/>
        </p:nvSpPr>
        <p:spPr>
          <a:xfrm>
            <a:off x="8997832" y="6441397"/>
            <a:ext cx="5371640" cy="1015663"/>
          </a:xfrm>
          <a:prstGeom prst="rect">
            <a:avLst/>
          </a:prstGeom>
          <a:noFill/>
        </p:spPr>
        <p:txBody>
          <a:bodyPr wrap="square">
            <a:spAutoFit/>
          </a:bodyPr>
          <a:lstStyle/>
          <a:p>
            <a:pPr marL="285750" indent="-285750" algn="just">
              <a:buFont typeface="Arial" panose="020B0604020202020204" pitchFamily="34" charset="0"/>
              <a:buChar char="•"/>
              <a:defRPr/>
            </a:pPr>
            <a:r>
              <a:rPr lang="es-ES" sz="1200" dirty="0">
                <a:latin typeface="Century Gothic" panose="020B0502020202020204" pitchFamily="34" charset="0"/>
              </a:rPr>
              <a:t>Realizar informe de gestión de acuerdo con la periodicidad requerida.</a:t>
            </a:r>
          </a:p>
          <a:p>
            <a:pPr marL="285750" indent="-285750" algn="just">
              <a:buFont typeface="Arial" panose="020B0604020202020204" pitchFamily="34" charset="0"/>
              <a:buChar char="•"/>
              <a:defRPr/>
            </a:pPr>
            <a:r>
              <a:rPr lang="es-CO" sz="1200" dirty="0">
                <a:latin typeface="Century Gothic" panose="020B0502020202020204" pitchFamily="34" charset="0"/>
              </a:rPr>
              <a:t>Evaluar conjuntamente la implementación de los instrumentos de manejo y el funcionamiento de los arreglos de gobernanza así como  los mecanismos de participación</a:t>
            </a:r>
            <a:endParaRPr lang="es-ES" sz="1200" dirty="0">
              <a:latin typeface="Century Gothic" panose="020B0502020202020204" pitchFamily="34" charset="0"/>
            </a:endParaRPr>
          </a:p>
        </p:txBody>
      </p:sp>
    </p:spTree>
    <p:extLst>
      <p:ext uri="{BB962C8B-B14F-4D97-AF65-F5344CB8AC3E}">
        <p14:creationId xmlns:p14="http://schemas.microsoft.com/office/powerpoint/2010/main" val="13349194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3501</TotalTime>
  <Words>814</Words>
  <Application>Microsoft Office PowerPoint</Application>
  <PresentationFormat>Personalizado</PresentationFormat>
  <Paragraphs>91</Paragraphs>
  <Slides>1</Slides>
  <Notes>1</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vt:i4>
      </vt:variant>
    </vt:vector>
  </HeadingPairs>
  <TitlesOfParts>
    <vt:vector size="6" baseType="lpstr">
      <vt:lpstr>Calibri</vt:lpstr>
      <vt:lpstr>Arial</vt:lpstr>
      <vt:lpstr>Century Gothic</vt:lpstr>
      <vt:lpstr>League Spartan</vt:lpstr>
      <vt:lpstr>Office Theme</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Caracterización Proceso</dc:title>
  <dc:creator>Gloria</dc:creator>
  <cp:lastModifiedBy>Marcela Borda Rodriguez</cp:lastModifiedBy>
  <cp:revision>135</cp:revision>
  <dcterms:created xsi:type="dcterms:W3CDTF">2006-08-16T00:00:00Z</dcterms:created>
  <dcterms:modified xsi:type="dcterms:W3CDTF">2024-07-12T14:10:22Z</dcterms:modified>
  <dc:identifier>DAGBI6CQJEU</dc:identifier>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defa4170-0d19-0005-0004-bc88714345d2_Enabled">
    <vt:lpwstr>true</vt:lpwstr>
  </property>
  <property fmtid="{D5CDD505-2E9C-101B-9397-08002B2CF9AE}" pid="3" name="MSIP_Label_defa4170-0d19-0005-0004-bc88714345d2_SetDate">
    <vt:lpwstr>2024-05-21T01:19:31Z</vt:lpwstr>
  </property>
  <property fmtid="{D5CDD505-2E9C-101B-9397-08002B2CF9AE}" pid="4" name="MSIP_Label_defa4170-0d19-0005-0004-bc88714345d2_Method">
    <vt:lpwstr>Standard</vt:lpwstr>
  </property>
  <property fmtid="{D5CDD505-2E9C-101B-9397-08002B2CF9AE}" pid="5" name="MSIP_Label_defa4170-0d19-0005-0004-bc88714345d2_Name">
    <vt:lpwstr>defa4170-0d19-0005-0004-bc88714345d2</vt:lpwstr>
  </property>
  <property fmtid="{D5CDD505-2E9C-101B-9397-08002B2CF9AE}" pid="6" name="MSIP_Label_defa4170-0d19-0005-0004-bc88714345d2_SiteId">
    <vt:lpwstr>ae2b124a-dd72-4cf0-ba18-f2ba3df16eb7</vt:lpwstr>
  </property>
  <property fmtid="{D5CDD505-2E9C-101B-9397-08002B2CF9AE}" pid="7" name="MSIP_Label_defa4170-0d19-0005-0004-bc88714345d2_ActionId">
    <vt:lpwstr>11766204-f1ff-4992-b235-b58b79484e58</vt:lpwstr>
  </property>
  <property fmtid="{D5CDD505-2E9C-101B-9397-08002B2CF9AE}" pid="8" name="MSIP_Label_defa4170-0d19-0005-0004-bc88714345d2_ContentBits">
    <vt:lpwstr>0</vt:lpwstr>
  </property>
</Properties>
</file>